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6" r:id="rId2"/>
    <p:sldId id="311" r:id="rId3"/>
    <p:sldId id="308" r:id="rId4"/>
    <p:sldId id="302" r:id="rId5"/>
    <p:sldId id="330" r:id="rId6"/>
    <p:sldId id="333" r:id="rId7"/>
    <p:sldId id="325" r:id="rId8"/>
    <p:sldId id="326" r:id="rId9"/>
    <p:sldId id="327" r:id="rId10"/>
    <p:sldId id="328" r:id="rId11"/>
    <p:sldId id="329" r:id="rId12"/>
    <p:sldId id="318" r:id="rId13"/>
    <p:sldId id="319" r:id="rId14"/>
    <p:sldId id="321" r:id="rId15"/>
  </p:sldIdLst>
  <p:sldSz cx="12192000" cy="6858000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49B81DC-51E0-A849-A5D4-142D42B7A94A}">
          <p14:sldIdLst>
            <p14:sldId id="296"/>
            <p14:sldId id="311"/>
            <p14:sldId id="308"/>
            <p14:sldId id="302"/>
            <p14:sldId id="330"/>
            <p14:sldId id="333"/>
            <p14:sldId id="325"/>
            <p14:sldId id="326"/>
            <p14:sldId id="327"/>
            <p14:sldId id="328"/>
            <p14:sldId id="329"/>
            <p14:sldId id="318"/>
            <p14:sldId id="319"/>
            <p14:sldId id="32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tta Rovesti" initials="CR" lastIdx="2" clrIdx="0">
    <p:extLst/>
  </p:cmAuthor>
  <p:cmAuthor id="2" name="Carlotta Rovesti" initials="CR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4B1"/>
    <a:srgbClr val="35A343"/>
    <a:srgbClr val="3EB4E3"/>
    <a:srgbClr val="FF99CC"/>
    <a:srgbClr val="0E5526"/>
    <a:srgbClr val="1854A2"/>
    <a:srgbClr val="A4A3A3"/>
    <a:srgbClr val="C1543A"/>
    <a:srgbClr val="E1382A"/>
    <a:srgbClr val="7FC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87" autoAdjust="0"/>
  </p:normalViewPr>
  <p:slideViewPr>
    <p:cSldViewPr snapToGrid="0">
      <p:cViewPr>
        <p:scale>
          <a:sx n="59" d="100"/>
          <a:sy n="59" d="100"/>
        </p:scale>
        <p:origin x="-114" y="-5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523015945324799"/>
          <c:y val="0.28806080112950194"/>
          <c:w val="0.38860258092738409"/>
          <c:h val="0.64767096821230674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</c:dPt>
          <c:dPt>
            <c:idx val="1"/>
            <c:bubble3D val="0"/>
            <c:explosion val="18"/>
          </c:dPt>
          <c:dLbls>
            <c:dLbl>
              <c:idx val="0"/>
              <c:layout>
                <c:manualLayout>
                  <c:x val="0.11708141486021971"/>
                  <c:y val="-5.0501738343279347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err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Italiana 
88%</a:t>
                    </a:r>
                    <a:endParaRPr lang="en-US" sz="18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579055975469288E-2"/>
                  <c:y val="-2.807565131886857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 err="1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Straniera
12%</a:t>
                    </a:r>
                    <a:endParaRPr lang="en-US" sz="18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'[Grafici allegato 3 COMPLETI.xlsx]Foglio1'!$B$23:$C$23</c:f>
              <c:strCache>
                <c:ptCount val="2"/>
                <c:pt idx="0">
                  <c:v>Italiana </c:v>
                </c:pt>
                <c:pt idx="1">
                  <c:v>Straniera</c:v>
                </c:pt>
              </c:strCache>
            </c:strRef>
          </c:cat>
          <c:val>
            <c:numRef>
              <c:f>'[Grafici allegato 3 COMPLETI.xlsx]Foglio1'!$B$24:$C$24</c:f>
              <c:numCache>
                <c:formatCode>General</c:formatCode>
                <c:ptCount val="2"/>
                <c:pt idx="0">
                  <c:v>69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59799199152368"/>
          <c:y val="0.14869807885267458"/>
          <c:w val="0.51487297742128402"/>
          <c:h val="0.74911770811708533"/>
        </c:manualLayout>
      </c:layout>
      <c:doughnutChart>
        <c:varyColors val="1"/>
        <c:ser>
          <c:idx val="0"/>
          <c:order val="0"/>
          <c:explosion val="25"/>
          <c:dPt>
            <c:idx val="1"/>
            <c:bubble3D val="0"/>
            <c:explosion val="0"/>
          </c:dPt>
          <c:dPt>
            <c:idx val="2"/>
            <c:bubble3D val="0"/>
            <c:explosion val="24"/>
          </c:dPt>
          <c:dLbls>
            <c:dLbl>
              <c:idx val="1"/>
              <c:layout>
                <c:manualLayout>
                  <c:x val="0.18055555555555566"/>
                  <c:y val="-6.9444444444444448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Tecnico </a:t>
                    </a:r>
                    <a:r>
                      <a:rPr lang="it-IT" dirty="0"/>
                      <a:t>dei servizi di sala </a:t>
                    </a:r>
                    <a:r>
                      <a:rPr lang="it-IT" dirty="0" smtClean="0"/>
                      <a:t>e bar 33%</a:t>
                    </a:r>
                    <a:endParaRPr lang="it-IT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8303267951027646"/>
                  <c:y val="5.092586585703411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Tecnico</a:t>
                    </a:r>
                    <a:r>
                      <a:rPr lang="en-US" dirty="0"/>
                      <a:t> di </a:t>
                    </a:r>
                    <a:r>
                      <a:rPr lang="en-US" dirty="0" err="1" smtClean="0"/>
                      <a:t>cucina</a:t>
                    </a:r>
                    <a:r>
                      <a:rPr lang="en-US" baseline="0" dirty="0" smtClean="0"/>
                      <a:t> 6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rgbClr val="70AD47">
                  <a:lumMod val="20000"/>
                  <a:lumOff val="80000"/>
                </a:srgbClr>
              </a:solidFill>
            </c:spPr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'[Grafici allegato 3 COMPLETI.xlsx]Foglio1'!$B$49:$D$49</c:f>
              <c:strCache>
                <c:ptCount val="3"/>
                <c:pt idx="1">
                  <c:v>Tecnico dei servizi di sala e di bar</c:v>
                </c:pt>
                <c:pt idx="2">
                  <c:v>Tecnico di cucina</c:v>
                </c:pt>
              </c:strCache>
            </c:strRef>
          </c:cat>
          <c:val>
            <c:numRef>
              <c:f>'[Grafici allegato 3 COMPLETI.xlsx]Foglio1'!$B$50:$D$50</c:f>
              <c:numCache>
                <c:formatCode>General</c:formatCode>
                <c:ptCount val="3"/>
                <c:pt idx="1">
                  <c:v>23</c:v>
                </c:pt>
                <c:pt idx="2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accent5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1"/>
            <c:bubble3D val="0"/>
            <c:explosion val="1"/>
          </c:dPt>
          <c:dLbls>
            <c:dLbl>
              <c:idx val="0"/>
              <c:layout>
                <c:manualLayout>
                  <c:x val="3.6852459016393439E-2"/>
                  <c:y val="-7.19673434155459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7940148208634804E-2"/>
                  <c:y val="-1.4497030459887213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rPr>
                      <a:t>Catering
5%</a:t>
                    </a:r>
                    <a:endParaRPr lang="en-US" sz="1600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40360569682888E-2"/>
                  <c:y val="9.09661335377690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3695842228076051E-2"/>
                  <c:y val="2.42724332042912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314902429869062"/>
                  <c:y val="3.01748888211590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'[Grafici allegato 4 COMPLETI.xlsx]Foglio1'!$A$92:$E$92</c:f>
              <c:strCache>
                <c:ptCount val="5"/>
                <c:pt idx="0">
                  <c:v>Ristorazione</c:v>
                </c:pt>
                <c:pt idx="1">
                  <c:v>Catering</c:v>
                </c:pt>
                <c:pt idx="2">
                  <c:v>Alberghiero</c:v>
                </c:pt>
                <c:pt idx="3">
                  <c:v>Pasticceria </c:v>
                </c:pt>
                <c:pt idx="4">
                  <c:v>Gastronomia</c:v>
                </c:pt>
              </c:strCache>
            </c:strRef>
          </c:cat>
          <c:val>
            <c:numRef>
              <c:f>'[Grafici allegato 4 COMPLETI.xlsx]Foglio1'!$A$93:$E$93</c:f>
              <c:numCache>
                <c:formatCode>General</c:formatCode>
                <c:ptCount val="5"/>
                <c:pt idx="0">
                  <c:v>40</c:v>
                </c:pt>
                <c:pt idx="1">
                  <c:v>3</c:v>
                </c:pt>
                <c:pt idx="2">
                  <c:v>11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9BACE-BAF4-4B40-ABAF-59446F725A34}" type="doc">
      <dgm:prSet loTypeId="urn:microsoft.com/office/officeart/2008/layout/LinedList" loCatId="list" qsTypeId="urn:microsoft.com/office/officeart/2005/8/quickstyle/simple5" qsCatId="simple" csTypeId="urn:microsoft.com/office/officeart/2005/8/colors/accent5_1" csCatId="accent5" phldr="1"/>
      <dgm:spPr/>
      <dgm:t>
        <a:bodyPr/>
        <a:lstStyle/>
        <a:p>
          <a:endParaRPr lang="it-IT"/>
        </a:p>
      </dgm:t>
    </dgm:pt>
    <dgm:pt modelId="{AB39DCB5-6B18-4242-845F-44BE4A12C0EC}">
      <dgm:prSet phldrT="[Testo]"/>
      <dgm:spPr/>
      <dgm:t>
        <a:bodyPr/>
        <a:lstStyle/>
        <a:p>
          <a:endParaRPr lang="it-IT" dirty="0"/>
        </a:p>
      </dgm:t>
    </dgm:pt>
    <dgm:pt modelId="{B93FE562-4BF0-49D3-BACC-7EEB97015628}" type="parTrans" cxnId="{CB75A1DB-44B9-4856-A0AD-8896964D6FDA}">
      <dgm:prSet/>
      <dgm:spPr/>
      <dgm:t>
        <a:bodyPr/>
        <a:lstStyle/>
        <a:p>
          <a:endParaRPr lang="it-IT"/>
        </a:p>
      </dgm:t>
    </dgm:pt>
    <dgm:pt modelId="{BC979ED2-939C-487F-922E-1E739C49C6CE}" type="sibTrans" cxnId="{CB75A1DB-44B9-4856-A0AD-8896964D6FDA}">
      <dgm:prSet/>
      <dgm:spPr/>
      <dgm:t>
        <a:bodyPr/>
        <a:lstStyle/>
        <a:p>
          <a:endParaRPr lang="it-IT"/>
        </a:p>
      </dgm:t>
    </dgm:pt>
    <dgm:pt modelId="{D88E72F8-0C47-4988-9959-B9E397D55223}">
      <dgm:prSet phldrT="[Testo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+mj-lt"/>
            </a:rPr>
            <a:t>INTEGRAZIONE:  </a:t>
          </a:r>
          <a:r>
            <a:rPr lang="en-US" sz="2400" dirty="0" err="1" smtClean="0"/>
            <a:t>coordinare</a:t>
          </a:r>
          <a:r>
            <a:rPr lang="en-US" sz="2400" dirty="0" smtClean="0"/>
            <a:t> </a:t>
          </a:r>
          <a:r>
            <a:rPr lang="en-US" sz="2400" dirty="0" err="1" smtClean="0"/>
            <a:t>il</a:t>
          </a:r>
          <a:r>
            <a:rPr lang="en-US" sz="2400" dirty="0" smtClean="0"/>
            <a:t> </a:t>
          </a:r>
          <a:r>
            <a:rPr lang="en-US" sz="2400" dirty="0" err="1" smtClean="0"/>
            <a:t>lavoro</a:t>
          </a:r>
          <a:r>
            <a:rPr lang="en-US" sz="2400" dirty="0" smtClean="0"/>
            <a:t> </a:t>
          </a:r>
          <a:r>
            <a:rPr lang="en-US" sz="2400" dirty="0" err="1" smtClean="0"/>
            <a:t>realizzato</a:t>
          </a:r>
          <a:r>
            <a:rPr lang="en-US" sz="2400" dirty="0" smtClean="0"/>
            <a:t> in </a:t>
          </a:r>
          <a:r>
            <a:rPr lang="en-US" sz="2400" dirty="0" err="1" smtClean="0"/>
            <a:t>più</a:t>
          </a:r>
          <a:r>
            <a:rPr lang="en-US" sz="2400" dirty="0" smtClean="0"/>
            <a:t> </a:t>
          </a:r>
          <a:r>
            <a:rPr lang="en-US" sz="2400" dirty="0" err="1" smtClean="0"/>
            <a:t>aziende</a:t>
          </a:r>
          <a:r>
            <a:rPr lang="en-US" sz="2400" dirty="0" smtClean="0"/>
            <a:t> e </a:t>
          </a:r>
          <a:r>
            <a:rPr lang="en-US" sz="2400" dirty="0" err="1" smtClean="0"/>
            <a:t>tenere</a:t>
          </a:r>
          <a:r>
            <a:rPr lang="en-US" sz="2400" smtClean="0"/>
            <a:t> </a:t>
          </a:r>
          <a:r>
            <a:rPr lang="en-US" sz="2400" smtClean="0"/>
            <a:t>un</a:t>
          </a:r>
          <a:r>
            <a:rPr lang="en-US" sz="2400" dirty="0" smtClean="0"/>
            <a:t>’ </a:t>
          </a:r>
          <a:r>
            <a:rPr lang="en-US" sz="2400" dirty="0" err="1" smtClean="0"/>
            <a:t>uniformità</a:t>
          </a:r>
          <a:r>
            <a:rPr lang="en-US" sz="2400" dirty="0" smtClean="0"/>
            <a:t> </a:t>
          </a:r>
          <a:r>
            <a:rPr lang="en-US" sz="2400" dirty="0" err="1" smtClean="0"/>
            <a:t>sul</a:t>
          </a:r>
          <a:r>
            <a:rPr lang="en-US" sz="2400" dirty="0" smtClean="0"/>
            <a:t> </a:t>
          </a:r>
          <a:r>
            <a:rPr lang="en-US" sz="2400" dirty="0" err="1" smtClean="0"/>
            <a:t>processo</a:t>
          </a:r>
          <a:r>
            <a:rPr lang="en-US" sz="2400" dirty="0" smtClean="0"/>
            <a:t> di </a:t>
          </a:r>
          <a:r>
            <a:rPr lang="en-US" sz="2400" dirty="0" err="1" smtClean="0"/>
            <a:t>apprendimento</a:t>
          </a:r>
          <a:r>
            <a:rPr lang="en-US" sz="2400" dirty="0" smtClean="0"/>
            <a:t> </a:t>
          </a:r>
          <a:endParaRPr lang="it-IT" sz="2400" dirty="0"/>
        </a:p>
      </dgm:t>
    </dgm:pt>
    <dgm:pt modelId="{9B7FB48D-3EA2-4938-A8E5-6387DAA270D3}" type="parTrans" cxnId="{7DFA8401-C1B5-4DA2-A25E-524FE86D845D}">
      <dgm:prSet/>
      <dgm:spPr/>
      <dgm:t>
        <a:bodyPr/>
        <a:lstStyle/>
        <a:p>
          <a:endParaRPr lang="it-IT"/>
        </a:p>
      </dgm:t>
    </dgm:pt>
    <dgm:pt modelId="{12544017-5296-4BE2-B9A7-6406C1C904EB}" type="sibTrans" cxnId="{7DFA8401-C1B5-4DA2-A25E-524FE86D845D}">
      <dgm:prSet/>
      <dgm:spPr/>
      <dgm:t>
        <a:bodyPr/>
        <a:lstStyle/>
        <a:p>
          <a:endParaRPr lang="it-IT"/>
        </a:p>
      </dgm:t>
    </dgm:pt>
    <dgm:pt modelId="{3BB000FE-EEED-4C78-B50E-B2ED108FA5EA}">
      <dgm:prSet phldrT="[Testo]" custT="1"/>
      <dgm:spPr/>
      <dgm:t>
        <a:bodyPr/>
        <a:lstStyle/>
        <a:p>
          <a:r>
            <a:rPr lang="en-US" sz="2400" b="1" dirty="0" smtClean="0">
              <a:solidFill>
                <a:srgbClr val="0070C0"/>
              </a:solidFill>
              <a:latin typeface="+mj-lt"/>
            </a:rPr>
            <a:t>SUPPORTO: </a:t>
          </a:r>
          <a:r>
            <a:rPr lang="en-US" sz="2400" dirty="0" err="1" smtClean="0"/>
            <a:t>assistere</a:t>
          </a:r>
          <a:r>
            <a:rPr lang="en-US" sz="2400" dirty="0" smtClean="0"/>
            <a:t> </a:t>
          </a:r>
          <a:r>
            <a:rPr lang="en-US" sz="2400" dirty="0" err="1" smtClean="0"/>
            <a:t>l’azienda</a:t>
          </a:r>
          <a:r>
            <a:rPr lang="en-US" sz="2400" dirty="0" smtClean="0"/>
            <a:t> a </a:t>
          </a:r>
          <a:r>
            <a:rPr lang="en-US" sz="2400" dirty="0" err="1" smtClean="0"/>
            <a:t>strutturare</a:t>
          </a:r>
          <a:r>
            <a:rPr lang="en-US" sz="2400" dirty="0" smtClean="0"/>
            <a:t> e </a:t>
          </a:r>
          <a:r>
            <a:rPr lang="en-US" sz="2400" dirty="0" err="1" smtClean="0"/>
            <a:t>pianificare</a:t>
          </a:r>
          <a:r>
            <a:rPr lang="en-US" sz="2400" dirty="0" smtClean="0"/>
            <a:t> la </a:t>
          </a:r>
          <a:r>
            <a:rPr lang="en-US" sz="2400" dirty="0" err="1" smtClean="0"/>
            <a:t>formazione</a:t>
          </a:r>
          <a:endParaRPr lang="it-IT" sz="2400" dirty="0"/>
        </a:p>
      </dgm:t>
    </dgm:pt>
    <dgm:pt modelId="{9736D23F-0601-4D6D-93AF-0FAE21C54A73}" type="parTrans" cxnId="{F298CA81-E0F3-4055-9198-DE698B294C35}">
      <dgm:prSet/>
      <dgm:spPr/>
      <dgm:t>
        <a:bodyPr/>
        <a:lstStyle/>
        <a:p>
          <a:endParaRPr lang="it-IT"/>
        </a:p>
      </dgm:t>
    </dgm:pt>
    <dgm:pt modelId="{FBF88C03-A08A-4DDE-A63C-337A8175A2FD}" type="sibTrans" cxnId="{F298CA81-E0F3-4055-9198-DE698B294C35}">
      <dgm:prSet/>
      <dgm:spPr/>
      <dgm:t>
        <a:bodyPr/>
        <a:lstStyle/>
        <a:p>
          <a:endParaRPr lang="it-IT"/>
        </a:p>
      </dgm:t>
    </dgm:pt>
    <dgm:pt modelId="{F6F8AE78-6241-4639-A2EF-961AEC411881}">
      <dgm:prSet phldrT="[Testo]"/>
      <dgm:spPr/>
      <dgm:t>
        <a:bodyPr/>
        <a:lstStyle/>
        <a:p>
          <a:r>
            <a:rPr lang="en-US" b="1" dirty="0" smtClean="0">
              <a:solidFill>
                <a:srgbClr val="0070C0"/>
              </a:solidFill>
              <a:latin typeface="+mj-lt"/>
            </a:rPr>
            <a:t>SEMPLIFICARE: </a:t>
          </a:r>
          <a:r>
            <a:rPr lang="en-US" dirty="0" err="1" smtClean="0"/>
            <a:t>strumento</a:t>
          </a:r>
          <a:r>
            <a:rPr lang="en-US" dirty="0" smtClean="0"/>
            <a:t> </a:t>
          </a:r>
          <a:r>
            <a:rPr lang="en-US" dirty="0" err="1" smtClean="0"/>
            <a:t>leggibile</a:t>
          </a:r>
          <a:r>
            <a:rPr lang="en-US" dirty="0" smtClean="0"/>
            <a:t> e </a:t>
          </a:r>
          <a:r>
            <a:rPr lang="en-US" dirty="0" err="1" smtClean="0"/>
            <a:t>facilmente</a:t>
          </a:r>
          <a:r>
            <a:rPr lang="en-US" dirty="0" smtClean="0"/>
            <a:t> </a:t>
          </a:r>
          <a:r>
            <a:rPr lang="en-US" dirty="0" err="1" smtClean="0"/>
            <a:t>trasferibile</a:t>
          </a:r>
          <a:r>
            <a:rPr lang="en-US" dirty="0" smtClean="0"/>
            <a:t> </a:t>
          </a:r>
          <a:r>
            <a:rPr lang="en-US" dirty="0" err="1" smtClean="0"/>
            <a:t>alle</a:t>
          </a:r>
          <a:r>
            <a:rPr lang="en-US" dirty="0" smtClean="0"/>
            <a:t> </a:t>
          </a:r>
          <a:r>
            <a:rPr lang="en-US" dirty="0" err="1" smtClean="0"/>
            <a:t>attività</a:t>
          </a:r>
          <a:r>
            <a:rPr lang="en-US" dirty="0" smtClean="0"/>
            <a:t> concrete di </a:t>
          </a:r>
          <a:r>
            <a:rPr lang="en-US" dirty="0" err="1" smtClean="0"/>
            <a:t>apprendimento</a:t>
          </a:r>
          <a:r>
            <a:rPr lang="en-US" dirty="0" smtClean="0"/>
            <a:t> in </a:t>
          </a:r>
          <a:r>
            <a:rPr lang="en-US" dirty="0" err="1" smtClean="0"/>
            <a:t>azienda</a:t>
          </a:r>
          <a:r>
            <a:rPr lang="en-US" dirty="0" smtClean="0"/>
            <a:t> </a:t>
          </a:r>
          <a:endParaRPr lang="it-IT" dirty="0"/>
        </a:p>
      </dgm:t>
    </dgm:pt>
    <dgm:pt modelId="{EC80DF12-0BBD-4293-AA7A-ECAEBB42A30A}" type="parTrans" cxnId="{5793C9CE-2762-4447-8BC2-905AC92B8795}">
      <dgm:prSet/>
      <dgm:spPr/>
      <dgm:t>
        <a:bodyPr/>
        <a:lstStyle/>
        <a:p>
          <a:endParaRPr lang="it-IT"/>
        </a:p>
      </dgm:t>
    </dgm:pt>
    <dgm:pt modelId="{C5737D14-44E8-4913-BA05-5898DDC61656}" type="sibTrans" cxnId="{5793C9CE-2762-4447-8BC2-905AC92B8795}">
      <dgm:prSet/>
      <dgm:spPr/>
      <dgm:t>
        <a:bodyPr/>
        <a:lstStyle/>
        <a:p>
          <a:endParaRPr lang="it-IT"/>
        </a:p>
      </dgm:t>
    </dgm:pt>
    <dgm:pt modelId="{CA961EF0-1769-4212-9FA5-31220CAB7EDF}" type="pres">
      <dgm:prSet presAssocID="{3289BACE-BAF4-4B40-ABAF-59446F725A3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C6642141-D942-4867-863D-CE70631D8F28}" type="pres">
      <dgm:prSet presAssocID="{AB39DCB5-6B18-4242-845F-44BE4A12C0EC}" presName="thickLine" presStyleLbl="alignNode1" presStyleIdx="0" presStyleCnt="1"/>
      <dgm:spPr/>
    </dgm:pt>
    <dgm:pt modelId="{84E849D5-B4B1-495A-88A0-CE5142A6813B}" type="pres">
      <dgm:prSet presAssocID="{AB39DCB5-6B18-4242-845F-44BE4A12C0EC}" presName="horz1" presStyleCnt="0"/>
      <dgm:spPr/>
    </dgm:pt>
    <dgm:pt modelId="{F8906B41-D991-4AD4-AE22-46201E1E1156}" type="pres">
      <dgm:prSet presAssocID="{AB39DCB5-6B18-4242-845F-44BE4A12C0EC}" presName="tx1" presStyleLbl="revTx" presStyleIdx="0" presStyleCnt="4"/>
      <dgm:spPr/>
      <dgm:t>
        <a:bodyPr/>
        <a:lstStyle/>
        <a:p>
          <a:endParaRPr lang="it-IT"/>
        </a:p>
      </dgm:t>
    </dgm:pt>
    <dgm:pt modelId="{0D7479E7-A96F-4CEB-A312-339F545D079C}" type="pres">
      <dgm:prSet presAssocID="{AB39DCB5-6B18-4242-845F-44BE4A12C0EC}" presName="vert1" presStyleCnt="0"/>
      <dgm:spPr/>
    </dgm:pt>
    <dgm:pt modelId="{DD6DAE06-7266-425C-9172-B5A6CF73FC18}" type="pres">
      <dgm:prSet presAssocID="{D88E72F8-0C47-4988-9959-B9E397D55223}" presName="vertSpace2a" presStyleCnt="0"/>
      <dgm:spPr/>
    </dgm:pt>
    <dgm:pt modelId="{A0D00D8B-F3B5-407B-B5AD-656F7FEBB05A}" type="pres">
      <dgm:prSet presAssocID="{D88E72F8-0C47-4988-9959-B9E397D55223}" presName="horz2" presStyleCnt="0"/>
      <dgm:spPr/>
    </dgm:pt>
    <dgm:pt modelId="{411C22DF-9494-463D-A75A-7C941A05762B}" type="pres">
      <dgm:prSet presAssocID="{D88E72F8-0C47-4988-9959-B9E397D55223}" presName="horzSpace2" presStyleCnt="0"/>
      <dgm:spPr/>
    </dgm:pt>
    <dgm:pt modelId="{962A2BED-B73B-4CC6-A6DF-1B15EBF5218C}" type="pres">
      <dgm:prSet presAssocID="{D88E72F8-0C47-4988-9959-B9E397D55223}" presName="tx2" presStyleLbl="revTx" presStyleIdx="1" presStyleCnt="4" custScaleX="273054"/>
      <dgm:spPr/>
      <dgm:t>
        <a:bodyPr/>
        <a:lstStyle/>
        <a:p>
          <a:endParaRPr lang="it-IT"/>
        </a:p>
      </dgm:t>
    </dgm:pt>
    <dgm:pt modelId="{5FBD247E-4300-41BD-A2F1-9E892BEF7E8C}" type="pres">
      <dgm:prSet presAssocID="{D88E72F8-0C47-4988-9959-B9E397D55223}" presName="vert2" presStyleCnt="0"/>
      <dgm:spPr/>
    </dgm:pt>
    <dgm:pt modelId="{C1E0680E-B2FA-40D6-B871-4D62B95689D0}" type="pres">
      <dgm:prSet presAssocID="{D88E72F8-0C47-4988-9959-B9E397D55223}" presName="thinLine2b" presStyleLbl="callout" presStyleIdx="0" presStyleCnt="3" custFlipVert="0" custSzY="45720" custScaleX="237671"/>
      <dgm:spPr/>
    </dgm:pt>
    <dgm:pt modelId="{4B81EF30-31CB-4B29-BF5B-CED22EF137F0}" type="pres">
      <dgm:prSet presAssocID="{D88E72F8-0C47-4988-9959-B9E397D55223}" presName="vertSpace2b" presStyleCnt="0"/>
      <dgm:spPr/>
    </dgm:pt>
    <dgm:pt modelId="{2F86A749-E474-4385-AE09-03227FED7F58}" type="pres">
      <dgm:prSet presAssocID="{3BB000FE-EEED-4C78-B50E-B2ED108FA5EA}" presName="horz2" presStyleCnt="0"/>
      <dgm:spPr/>
    </dgm:pt>
    <dgm:pt modelId="{6193B0D2-8EB8-4364-A9D2-102B3A6BA787}" type="pres">
      <dgm:prSet presAssocID="{3BB000FE-EEED-4C78-B50E-B2ED108FA5EA}" presName="horzSpace2" presStyleCnt="0"/>
      <dgm:spPr/>
    </dgm:pt>
    <dgm:pt modelId="{563D5B1D-7B98-42FB-957D-7DCAE7671F92}" type="pres">
      <dgm:prSet presAssocID="{3BB000FE-EEED-4C78-B50E-B2ED108FA5EA}" presName="tx2" presStyleLbl="revTx" presStyleIdx="2" presStyleCnt="4" custScaleX="265134" custScaleY="78491"/>
      <dgm:spPr/>
      <dgm:t>
        <a:bodyPr/>
        <a:lstStyle/>
        <a:p>
          <a:endParaRPr lang="it-IT"/>
        </a:p>
      </dgm:t>
    </dgm:pt>
    <dgm:pt modelId="{EA011282-B97A-41F1-B392-B7BE170C1E63}" type="pres">
      <dgm:prSet presAssocID="{3BB000FE-EEED-4C78-B50E-B2ED108FA5EA}" presName="vert2" presStyleCnt="0"/>
      <dgm:spPr/>
    </dgm:pt>
    <dgm:pt modelId="{59304FBD-0BCD-44E9-A530-E88225878FF2}" type="pres">
      <dgm:prSet presAssocID="{3BB000FE-EEED-4C78-B50E-B2ED108FA5EA}" presName="thinLine2b" presStyleLbl="callout" presStyleIdx="1" presStyleCnt="3" custSzY="46386" custScaleX="263882"/>
      <dgm:spPr/>
    </dgm:pt>
    <dgm:pt modelId="{A64370A7-7929-41A3-B94C-EF7DEA6E4861}" type="pres">
      <dgm:prSet presAssocID="{3BB000FE-EEED-4C78-B50E-B2ED108FA5EA}" presName="vertSpace2b" presStyleCnt="0"/>
      <dgm:spPr/>
    </dgm:pt>
    <dgm:pt modelId="{445FD098-873D-434E-BB3B-4EA73298C211}" type="pres">
      <dgm:prSet presAssocID="{F6F8AE78-6241-4639-A2EF-961AEC411881}" presName="horz2" presStyleCnt="0"/>
      <dgm:spPr/>
    </dgm:pt>
    <dgm:pt modelId="{2CE0BA19-0CE5-44AC-929C-E789465EDB86}" type="pres">
      <dgm:prSet presAssocID="{F6F8AE78-6241-4639-A2EF-961AEC411881}" presName="horzSpace2" presStyleCnt="0"/>
      <dgm:spPr/>
    </dgm:pt>
    <dgm:pt modelId="{EA3FC61F-D7C8-42EF-B8E0-85559247442E}" type="pres">
      <dgm:prSet presAssocID="{F6F8AE78-6241-4639-A2EF-961AEC411881}" presName="tx2" presStyleLbl="revTx" presStyleIdx="3" presStyleCnt="4" custScaleX="292808"/>
      <dgm:spPr/>
      <dgm:t>
        <a:bodyPr/>
        <a:lstStyle/>
        <a:p>
          <a:endParaRPr lang="it-IT"/>
        </a:p>
      </dgm:t>
    </dgm:pt>
    <dgm:pt modelId="{EE8CAC9B-D6FA-402E-BA9D-06F622DB40B1}" type="pres">
      <dgm:prSet presAssocID="{F6F8AE78-6241-4639-A2EF-961AEC411881}" presName="vert2" presStyleCnt="0"/>
      <dgm:spPr/>
    </dgm:pt>
    <dgm:pt modelId="{4A1DF825-AC29-4467-8C07-688A63E51B53}" type="pres">
      <dgm:prSet presAssocID="{F6F8AE78-6241-4639-A2EF-961AEC411881}" presName="thinLine2b" presStyleLbl="callout" presStyleIdx="2" presStyleCnt="3" custFlipVert="1" custSzY="45720" custScaleX="314496"/>
      <dgm:spPr/>
    </dgm:pt>
    <dgm:pt modelId="{CC998D37-1E49-48A9-A179-BC29502D6150}" type="pres">
      <dgm:prSet presAssocID="{F6F8AE78-6241-4639-A2EF-961AEC411881}" presName="vertSpace2b" presStyleCnt="0"/>
      <dgm:spPr/>
    </dgm:pt>
  </dgm:ptLst>
  <dgm:cxnLst>
    <dgm:cxn modelId="{B2813498-CC6B-4603-A198-B28751E4D6E9}" type="presOf" srcId="{D88E72F8-0C47-4988-9959-B9E397D55223}" destId="{962A2BED-B73B-4CC6-A6DF-1B15EBF5218C}" srcOrd="0" destOrd="0" presId="urn:microsoft.com/office/officeart/2008/layout/LinedList"/>
    <dgm:cxn modelId="{CFDC16BE-7ED5-4783-9770-A7535B145A8D}" type="presOf" srcId="{3BB000FE-EEED-4C78-B50E-B2ED108FA5EA}" destId="{563D5B1D-7B98-42FB-957D-7DCAE7671F92}" srcOrd="0" destOrd="0" presId="urn:microsoft.com/office/officeart/2008/layout/LinedList"/>
    <dgm:cxn modelId="{0CDB9E1D-26C2-4018-A3F9-8F01B2196D31}" type="presOf" srcId="{F6F8AE78-6241-4639-A2EF-961AEC411881}" destId="{EA3FC61F-D7C8-42EF-B8E0-85559247442E}" srcOrd="0" destOrd="0" presId="urn:microsoft.com/office/officeart/2008/layout/LinedList"/>
    <dgm:cxn modelId="{F298CA81-E0F3-4055-9198-DE698B294C35}" srcId="{AB39DCB5-6B18-4242-845F-44BE4A12C0EC}" destId="{3BB000FE-EEED-4C78-B50E-B2ED108FA5EA}" srcOrd="1" destOrd="0" parTransId="{9736D23F-0601-4D6D-93AF-0FAE21C54A73}" sibTransId="{FBF88C03-A08A-4DDE-A63C-337A8175A2FD}"/>
    <dgm:cxn modelId="{CB75A1DB-44B9-4856-A0AD-8896964D6FDA}" srcId="{3289BACE-BAF4-4B40-ABAF-59446F725A34}" destId="{AB39DCB5-6B18-4242-845F-44BE4A12C0EC}" srcOrd="0" destOrd="0" parTransId="{B93FE562-4BF0-49D3-BACC-7EEB97015628}" sibTransId="{BC979ED2-939C-487F-922E-1E739C49C6CE}"/>
    <dgm:cxn modelId="{E0AD6E99-8E84-482F-BC2F-954C0113100B}" type="presOf" srcId="{3289BACE-BAF4-4B40-ABAF-59446F725A34}" destId="{CA961EF0-1769-4212-9FA5-31220CAB7EDF}" srcOrd="0" destOrd="0" presId="urn:microsoft.com/office/officeart/2008/layout/LinedList"/>
    <dgm:cxn modelId="{7DFA8401-C1B5-4DA2-A25E-524FE86D845D}" srcId="{AB39DCB5-6B18-4242-845F-44BE4A12C0EC}" destId="{D88E72F8-0C47-4988-9959-B9E397D55223}" srcOrd="0" destOrd="0" parTransId="{9B7FB48D-3EA2-4938-A8E5-6387DAA270D3}" sibTransId="{12544017-5296-4BE2-B9A7-6406C1C904EB}"/>
    <dgm:cxn modelId="{91129C13-9FBF-4F16-8B3C-7B569F6661D2}" type="presOf" srcId="{AB39DCB5-6B18-4242-845F-44BE4A12C0EC}" destId="{F8906B41-D991-4AD4-AE22-46201E1E1156}" srcOrd="0" destOrd="0" presId="urn:microsoft.com/office/officeart/2008/layout/LinedList"/>
    <dgm:cxn modelId="{5793C9CE-2762-4447-8BC2-905AC92B8795}" srcId="{AB39DCB5-6B18-4242-845F-44BE4A12C0EC}" destId="{F6F8AE78-6241-4639-A2EF-961AEC411881}" srcOrd="2" destOrd="0" parTransId="{EC80DF12-0BBD-4293-AA7A-ECAEBB42A30A}" sibTransId="{C5737D14-44E8-4913-BA05-5898DDC61656}"/>
    <dgm:cxn modelId="{5D186E9F-95F6-43F4-BD65-45D05644F736}" type="presParOf" srcId="{CA961EF0-1769-4212-9FA5-31220CAB7EDF}" destId="{C6642141-D942-4867-863D-CE70631D8F28}" srcOrd="0" destOrd="0" presId="urn:microsoft.com/office/officeart/2008/layout/LinedList"/>
    <dgm:cxn modelId="{6A7DA208-4A07-4707-A69E-76506043B1A9}" type="presParOf" srcId="{CA961EF0-1769-4212-9FA5-31220CAB7EDF}" destId="{84E849D5-B4B1-495A-88A0-CE5142A6813B}" srcOrd="1" destOrd="0" presId="urn:microsoft.com/office/officeart/2008/layout/LinedList"/>
    <dgm:cxn modelId="{1DC8C04A-3422-4FC3-96F1-A2C5250902F7}" type="presParOf" srcId="{84E849D5-B4B1-495A-88A0-CE5142A6813B}" destId="{F8906B41-D991-4AD4-AE22-46201E1E1156}" srcOrd="0" destOrd="0" presId="urn:microsoft.com/office/officeart/2008/layout/LinedList"/>
    <dgm:cxn modelId="{61A89435-8301-4FE9-B9D1-3157018C641D}" type="presParOf" srcId="{84E849D5-B4B1-495A-88A0-CE5142A6813B}" destId="{0D7479E7-A96F-4CEB-A312-339F545D079C}" srcOrd="1" destOrd="0" presId="urn:microsoft.com/office/officeart/2008/layout/LinedList"/>
    <dgm:cxn modelId="{153404AF-C006-41FB-9203-700F7389A29C}" type="presParOf" srcId="{0D7479E7-A96F-4CEB-A312-339F545D079C}" destId="{DD6DAE06-7266-425C-9172-B5A6CF73FC18}" srcOrd="0" destOrd="0" presId="urn:microsoft.com/office/officeart/2008/layout/LinedList"/>
    <dgm:cxn modelId="{ADE19176-44B0-4771-B330-C9CE3A001299}" type="presParOf" srcId="{0D7479E7-A96F-4CEB-A312-339F545D079C}" destId="{A0D00D8B-F3B5-407B-B5AD-656F7FEBB05A}" srcOrd="1" destOrd="0" presId="urn:microsoft.com/office/officeart/2008/layout/LinedList"/>
    <dgm:cxn modelId="{E2E784C5-B6F8-4065-A698-D2F2823D0C58}" type="presParOf" srcId="{A0D00D8B-F3B5-407B-B5AD-656F7FEBB05A}" destId="{411C22DF-9494-463D-A75A-7C941A05762B}" srcOrd="0" destOrd="0" presId="urn:microsoft.com/office/officeart/2008/layout/LinedList"/>
    <dgm:cxn modelId="{A6F331B5-5A86-4A01-9640-9612C532A3F5}" type="presParOf" srcId="{A0D00D8B-F3B5-407B-B5AD-656F7FEBB05A}" destId="{962A2BED-B73B-4CC6-A6DF-1B15EBF5218C}" srcOrd="1" destOrd="0" presId="urn:microsoft.com/office/officeart/2008/layout/LinedList"/>
    <dgm:cxn modelId="{18CAAA3F-4D8A-43C4-9D77-9D88B658ABCA}" type="presParOf" srcId="{A0D00D8B-F3B5-407B-B5AD-656F7FEBB05A}" destId="{5FBD247E-4300-41BD-A2F1-9E892BEF7E8C}" srcOrd="2" destOrd="0" presId="urn:microsoft.com/office/officeart/2008/layout/LinedList"/>
    <dgm:cxn modelId="{FB8BAE58-57D3-4B21-A854-F4312DA53AA6}" type="presParOf" srcId="{0D7479E7-A96F-4CEB-A312-339F545D079C}" destId="{C1E0680E-B2FA-40D6-B871-4D62B95689D0}" srcOrd="2" destOrd="0" presId="urn:microsoft.com/office/officeart/2008/layout/LinedList"/>
    <dgm:cxn modelId="{E28F02CB-5B24-4FFC-9131-AEA09DD37D8B}" type="presParOf" srcId="{0D7479E7-A96F-4CEB-A312-339F545D079C}" destId="{4B81EF30-31CB-4B29-BF5B-CED22EF137F0}" srcOrd="3" destOrd="0" presId="urn:microsoft.com/office/officeart/2008/layout/LinedList"/>
    <dgm:cxn modelId="{F02DA78B-C00A-453B-B978-F17C17398056}" type="presParOf" srcId="{0D7479E7-A96F-4CEB-A312-339F545D079C}" destId="{2F86A749-E474-4385-AE09-03227FED7F58}" srcOrd="4" destOrd="0" presId="urn:microsoft.com/office/officeart/2008/layout/LinedList"/>
    <dgm:cxn modelId="{2FDD825B-02F6-4A06-92BF-75F0F5597F90}" type="presParOf" srcId="{2F86A749-E474-4385-AE09-03227FED7F58}" destId="{6193B0D2-8EB8-4364-A9D2-102B3A6BA787}" srcOrd="0" destOrd="0" presId="urn:microsoft.com/office/officeart/2008/layout/LinedList"/>
    <dgm:cxn modelId="{B57711AE-3557-4016-8F9A-8314E7632C36}" type="presParOf" srcId="{2F86A749-E474-4385-AE09-03227FED7F58}" destId="{563D5B1D-7B98-42FB-957D-7DCAE7671F92}" srcOrd="1" destOrd="0" presId="urn:microsoft.com/office/officeart/2008/layout/LinedList"/>
    <dgm:cxn modelId="{F6589403-06D4-41A3-BB6A-4464712D80DF}" type="presParOf" srcId="{2F86A749-E474-4385-AE09-03227FED7F58}" destId="{EA011282-B97A-41F1-B392-B7BE170C1E63}" srcOrd="2" destOrd="0" presId="urn:microsoft.com/office/officeart/2008/layout/LinedList"/>
    <dgm:cxn modelId="{74889E42-7C15-4125-A55B-46BEFF4C749B}" type="presParOf" srcId="{0D7479E7-A96F-4CEB-A312-339F545D079C}" destId="{59304FBD-0BCD-44E9-A530-E88225878FF2}" srcOrd="5" destOrd="0" presId="urn:microsoft.com/office/officeart/2008/layout/LinedList"/>
    <dgm:cxn modelId="{85F27396-8B00-4E36-99F0-7E9FE7918658}" type="presParOf" srcId="{0D7479E7-A96F-4CEB-A312-339F545D079C}" destId="{A64370A7-7929-41A3-B94C-EF7DEA6E4861}" srcOrd="6" destOrd="0" presId="urn:microsoft.com/office/officeart/2008/layout/LinedList"/>
    <dgm:cxn modelId="{AC3DE577-01FA-4866-8551-C1BAEDCB8A2D}" type="presParOf" srcId="{0D7479E7-A96F-4CEB-A312-339F545D079C}" destId="{445FD098-873D-434E-BB3B-4EA73298C211}" srcOrd="7" destOrd="0" presId="urn:microsoft.com/office/officeart/2008/layout/LinedList"/>
    <dgm:cxn modelId="{F9B8BD00-637C-4988-8DAC-E3BCA1569139}" type="presParOf" srcId="{445FD098-873D-434E-BB3B-4EA73298C211}" destId="{2CE0BA19-0CE5-44AC-929C-E789465EDB86}" srcOrd="0" destOrd="0" presId="urn:microsoft.com/office/officeart/2008/layout/LinedList"/>
    <dgm:cxn modelId="{C104B70D-E015-4E80-931F-DDDEFABDABA4}" type="presParOf" srcId="{445FD098-873D-434E-BB3B-4EA73298C211}" destId="{EA3FC61F-D7C8-42EF-B8E0-85559247442E}" srcOrd="1" destOrd="0" presId="urn:microsoft.com/office/officeart/2008/layout/LinedList"/>
    <dgm:cxn modelId="{666D5534-A6E1-43DD-909E-9E075919B2DB}" type="presParOf" srcId="{445FD098-873D-434E-BB3B-4EA73298C211}" destId="{EE8CAC9B-D6FA-402E-BA9D-06F622DB40B1}" srcOrd="2" destOrd="0" presId="urn:microsoft.com/office/officeart/2008/layout/LinedList"/>
    <dgm:cxn modelId="{4DA01C1C-CE6A-4B73-BACD-1D239F97E794}" type="presParOf" srcId="{0D7479E7-A96F-4CEB-A312-339F545D079C}" destId="{4A1DF825-AC29-4467-8C07-688A63E51B53}" srcOrd="8" destOrd="0" presId="urn:microsoft.com/office/officeart/2008/layout/LinedList"/>
    <dgm:cxn modelId="{6731A995-3998-4313-8EF7-18AD2DF0829A}" type="presParOf" srcId="{0D7479E7-A96F-4CEB-A312-339F545D079C}" destId="{CC998D37-1E49-48A9-A179-BC29502D615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70C9C2-0181-4431-844B-A041C68267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1953D54-1341-4826-B1ED-D5B220E0C255}">
      <dgm:prSet phldrT="[Testo]"/>
      <dgm:spPr>
        <a:solidFill>
          <a:srgbClr val="0070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smtClean="0"/>
            <a:t>17 allievi</a:t>
          </a:r>
          <a:endParaRPr lang="it-IT" dirty="0"/>
        </a:p>
      </dgm:t>
    </dgm:pt>
    <dgm:pt modelId="{C9A5AEB7-862D-4B9F-A8F0-C2F7D13DB1DB}" type="parTrans" cxnId="{4F176500-B532-42F0-B04E-BEC75C4992CF}">
      <dgm:prSet/>
      <dgm:spPr/>
      <dgm:t>
        <a:bodyPr/>
        <a:lstStyle/>
        <a:p>
          <a:endParaRPr lang="it-IT"/>
        </a:p>
      </dgm:t>
    </dgm:pt>
    <dgm:pt modelId="{8DD6F5C8-309B-4D96-8994-42040BC3A158}" type="sibTrans" cxnId="{4F176500-B532-42F0-B04E-BEC75C4992CF}">
      <dgm:prSet/>
      <dgm:spPr/>
      <dgm:t>
        <a:bodyPr/>
        <a:lstStyle/>
        <a:p>
          <a:endParaRPr lang="it-IT"/>
        </a:p>
      </dgm:t>
    </dgm:pt>
    <dgm:pt modelId="{B0E82870-56A0-4AFA-AF59-5EB6B1D143FA}">
      <dgm:prSet phldrT="[Testo]" custT="1"/>
      <dgm:spPr>
        <a:solidFill>
          <a:schemeClr val="accent1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300" dirty="0" smtClean="0"/>
            <a:t>Pia Società San Gaetano - Vicenza</a:t>
          </a:r>
          <a:endParaRPr lang="it-IT" sz="2300" dirty="0"/>
        </a:p>
      </dgm:t>
    </dgm:pt>
    <dgm:pt modelId="{8202D226-D537-440B-A5C2-0FF431C79E90}" type="parTrans" cxnId="{927AAA9C-DE2B-4633-923D-2B699FE0DFFD}">
      <dgm:prSet/>
      <dgm:spPr/>
      <dgm:t>
        <a:bodyPr/>
        <a:lstStyle/>
        <a:p>
          <a:endParaRPr lang="it-IT"/>
        </a:p>
      </dgm:t>
    </dgm:pt>
    <dgm:pt modelId="{902C23F3-6151-4A4F-AB33-98EE83751F5C}" type="sibTrans" cxnId="{927AAA9C-DE2B-4633-923D-2B699FE0DFFD}">
      <dgm:prSet/>
      <dgm:spPr/>
      <dgm:t>
        <a:bodyPr/>
        <a:lstStyle/>
        <a:p>
          <a:endParaRPr lang="it-IT"/>
        </a:p>
      </dgm:t>
    </dgm:pt>
    <dgm:pt modelId="{ECED4E41-3E17-443A-B4D8-2C7B86C98D42}">
      <dgm:prSet phldrT="[Testo]"/>
      <dgm:spPr>
        <a:solidFill>
          <a:srgbClr val="35A34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smtClean="0"/>
            <a:t>21 allievi</a:t>
          </a:r>
          <a:endParaRPr lang="it-IT" dirty="0"/>
        </a:p>
      </dgm:t>
    </dgm:pt>
    <dgm:pt modelId="{52EBA709-1641-4DFC-B465-61B84A9C3744}" type="parTrans" cxnId="{8A01DF4D-034F-4808-A680-EC9CE418498C}">
      <dgm:prSet/>
      <dgm:spPr/>
      <dgm:t>
        <a:bodyPr/>
        <a:lstStyle/>
        <a:p>
          <a:endParaRPr lang="it-IT"/>
        </a:p>
      </dgm:t>
    </dgm:pt>
    <dgm:pt modelId="{A807733F-6C19-40D2-82AC-1768C7B2D4C2}" type="sibTrans" cxnId="{8A01DF4D-034F-4808-A680-EC9CE418498C}">
      <dgm:prSet/>
      <dgm:spPr/>
      <dgm:t>
        <a:bodyPr/>
        <a:lstStyle/>
        <a:p>
          <a:endParaRPr lang="it-IT"/>
        </a:p>
      </dgm:t>
    </dgm:pt>
    <dgm:pt modelId="{D80B604F-1449-4F1E-9349-DB961F5F528B}">
      <dgm:prSet phldrT="[Testo]" custT="1"/>
      <dgm:spPr>
        <a:solidFill>
          <a:schemeClr val="accent6">
            <a:lumMod val="40000"/>
            <a:lumOff val="6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300" dirty="0" smtClean="0"/>
            <a:t>Centro Don Calabria - Bovolone (VR)</a:t>
          </a:r>
          <a:endParaRPr lang="it-IT" sz="2300" dirty="0"/>
        </a:p>
      </dgm:t>
    </dgm:pt>
    <dgm:pt modelId="{5061B002-1338-4363-A71C-19E1A26D2E3C}" type="parTrans" cxnId="{3B0FDA80-2601-4A8F-9558-2B8CEA1C4AE6}">
      <dgm:prSet/>
      <dgm:spPr/>
      <dgm:t>
        <a:bodyPr/>
        <a:lstStyle/>
        <a:p>
          <a:endParaRPr lang="it-IT"/>
        </a:p>
      </dgm:t>
    </dgm:pt>
    <dgm:pt modelId="{A85B5BE2-23AE-44A6-8693-1DBC1D8AE3C1}" type="sibTrans" cxnId="{3B0FDA80-2601-4A8F-9558-2B8CEA1C4AE6}">
      <dgm:prSet/>
      <dgm:spPr/>
      <dgm:t>
        <a:bodyPr/>
        <a:lstStyle/>
        <a:p>
          <a:endParaRPr lang="it-IT"/>
        </a:p>
      </dgm:t>
    </dgm:pt>
    <dgm:pt modelId="{59A60C4E-14D1-421D-90B5-3FE0A08656EB}">
      <dgm:prSet phldrT="[Testo]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smtClean="0"/>
            <a:t>18 allievi</a:t>
          </a:r>
          <a:endParaRPr lang="it-IT" dirty="0"/>
        </a:p>
      </dgm:t>
    </dgm:pt>
    <dgm:pt modelId="{B20C01CD-C7B0-4D9E-9422-EF4E1EA1B429}" type="parTrans" cxnId="{446DD70F-3EDA-43BC-BEED-66BAA88B1902}">
      <dgm:prSet/>
      <dgm:spPr/>
      <dgm:t>
        <a:bodyPr/>
        <a:lstStyle/>
        <a:p>
          <a:endParaRPr lang="it-IT"/>
        </a:p>
      </dgm:t>
    </dgm:pt>
    <dgm:pt modelId="{24DCCB76-86F1-4570-B133-1275A9BEC3D1}" type="sibTrans" cxnId="{446DD70F-3EDA-43BC-BEED-66BAA88B1902}">
      <dgm:prSet/>
      <dgm:spPr/>
      <dgm:t>
        <a:bodyPr/>
        <a:lstStyle/>
        <a:p>
          <a:endParaRPr lang="it-IT"/>
        </a:p>
      </dgm:t>
    </dgm:pt>
    <dgm:pt modelId="{6F175EB1-DD91-4DC6-A20A-0BA0B16CC30B}">
      <dgm:prSet phldrT="[Testo]" custT="1"/>
      <dgm:spPr>
        <a:solidFill>
          <a:schemeClr val="accent2">
            <a:lumMod val="40000"/>
            <a:lumOff val="6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400" b="0" dirty="0" smtClean="0"/>
            <a:t>Enaip Veneto  - Isola della Scala (VR)</a:t>
          </a:r>
          <a:endParaRPr lang="it-IT" sz="2400" b="0" dirty="0"/>
        </a:p>
      </dgm:t>
    </dgm:pt>
    <dgm:pt modelId="{D5DEFA3C-70BD-4F83-B21D-A4C68A82F33C}" type="parTrans" cxnId="{3F06BA99-966E-4BAA-98C4-B33A2C9824F1}">
      <dgm:prSet/>
      <dgm:spPr/>
      <dgm:t>
        <a:bodyPr/>
        <a:lstStyle/>
        <a:p>
          <a:endParaRPr lang="it-IT"/>
        </a:p>
      </dgm:t>
    </dgm:pt>
    <dgm:pt modelId="{8A6313A8-82E3-462A-893A-1E08F81C60B3}" type="sibTrans" cxnId="{3F06BA99-966E-4BAA-98C4-B33A2C9824F1}">
      <dgm:prSet/>
      <dgm:spPr/>
      <dgm:t>
        <a:bodyPr/>
        <a:lstStyle/>
        <a:p>
          <a:endParaRPr lang="it-IT"/>
        </a:p>
      </dgm:t>
    </dgm:pt>
    <dgm:pt modelId="{ACB91797-EF04-4618-AE79-8C22E17746DD}">
      <dgm:prSet phldrT="[Testo]" custT="1"/>
      <dgm:spPr>
        <a:solidFill>
          <a:schemeClr val="bg1">
            <a:lumMod val="85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2400" b="0" dirty="0" smtClean="0"/>
            <a:t>Enaip Veneto  - Vicenza</a:t>
          </a:r>
          <a:endParaRPr lang="it-IT" sz="2400" b="0" dirty="0"/>
        </a:p>
      </dgm:t>
    </dgm:pt>
    <dgm:pt modelId="{5AC3E395-FD4B-4145-AB9E-529D66CF7008}" type="parTrans" cxnId="{88BF3256-FF3F-4179-9D83-C1321956C6A3}">
      <dgm:prSet/>
      <dgm:spPr/>
      <dgm:t>
        <a:bodyPr/>
        <a:lstStyle/>
        <a:p>
          <a:endParaRPr lang="it-IT"/>
        </a:p>
      </dgm:t>
    </dgm:pt>
    <dgm:pt modelId="{BB0698B6-3DE8-4664-BEE3-C8578AEFF62F}" type="sibTrans" cxnId="{88BF3256-FF3F-4179-9D83-C1321956C6A3}">
      <dgm:prSet/>
      <dgm:spPr/>
      <dgm:t>
        <a:bodyPr/>
        <a:lstStyle/>
        <a:p>
          <a:endParaRPr lang="it-IT"/>
        </a:p>
      </dgm:t>
    </dgm:pt>
    <dgm:pt modelId="{DCA265C3-700A-4AC5-A86D-1594BF7263C8}">
      <dgm:prSet phldrT="[Testo]" custT="1"/>
      <dgm:spPr>
        <a:solidFill>
          <a:schemeClr val="bg1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4000" b="0" dirty="0" smtClean="0"/>
            <a:t>22 allievi</a:t>
          </a:r>
          <a:endParaRPr lang="it-IT" sz="4000" b="0" dirty="0"/>
        </a:p>
      </dgm:t>
    </dgm:pt>
    <dgm:pt modelId="{CD2DE90E-FB88-49CA-AE83-917D6BB1ABCA}" type="sibTrans" cxnId="{1C9E5873-2030-45DC-B141-F2373B013119}">
      <dgm:prSet/>
      <dgm:spPr/>
      <dgm:t>
        <a:bodyPr/>
        <a:lstStyle/>
        <a:p>
          <a:endParaRPr lang="it-IT"/>
        </a:p>
      </dgm:t>
    </dgm:pt>
    <dgm:pt modelId="{89BF31B6-A976-4623-84B0-325C85646289}" type="parTrans" cxnId="{1C9E5873-2030-45DC-B141-F2373B013119}">
      <dgm:prSet/>
      <dgm:spPr/>
      <dgm:t>
        <a:bodyPr/>
        <a:lstStyle/>
        <a:p>
          <a:endParaRPr lang="it-IT"/>
        </a:p>
      </dgm:t>
    </dgm:pt>
    <dgm:pt modelId="{4C7F2DD5-49F8-4B4D-909D-1DB64C78653A}" type="pres">
      <dgm:prSet presAssocID="{7C70C9C2-0181-4431-844B-A041C68267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7A07747-B286-44A5-AE25-C9EC3D277F8C}" type="pres">
      <dgm:prSet presAssocID="{11953D54-1341-4826-B1ED-D5B220E0C255}" presName="linNode" presStyleCnt="0"/>
      <dgm:spPr/>
    </dgm:pt>
    <dgm:pt modelId="{F8916F42-3336-4A2B-AE4B-74E20B685367}" type="pres">
      <dgm:prSet presAssocID="{11953D54-1341-4826-B1ED-D5B220E0C255}" presName="parentText" presStyleLbl="node1" presStyleIdx="0" presStyleCnt="4" custScaleX="6647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7004C1-5260-43CA-B91C-9E611DEAC168}" type="pres">
      <dgm:prSet presAssocID="{11953D54-1341-4826-B1ED-D5B220E0C255}" presName="descendantText" presStyleLbl="alignAccFollowNode1" presStyleIdx="0" presStyleCnt="4" custScaleX="1353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D622A3-03AF-42A8-9A4D-8D1D98990347}" type="pres">
      <dgm:prSet presAssocID="{8DD6F5C8-309B-4D96-8994-42040BC3A158}" presName="sp" presStyleCnt="0"/>
      <dgm:spPr/>
    </dgm:pt>
    <dgm:pt modelId="{C574D022-553C-4609-B112-3E137D6A9865}" type="pres">
      <dgm:prSet presAssocID="{ECED4E41-3E17-443A-B4D8-2C7B86C98D42}" presName="linNode" presStyleCnt="0"/>
      <dgm:spPr/>
    </dgm:pt>
    <dgm:pt modelId="{F4A61347-4549-4E8D-AB3E-BCF88AB15383}" type="pres">
      <dgm:prSet presAssocID="{ECED4E41-3E17-443A-B4D8-2C7B86C98D42}" presName="parentText" presStyleLbl="node1" presStyleIdx="1" presStyleCnt="4" custScaleX="7438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4CB5AA6-DD05-46BA-837F-397DCE9BF4E0}" type="pres">
      <dgm:prSet presAssocID="{ECED4E41-3E17-443A-B4D8-2C7B86C98D42}" presName="descendantText" presStyleLbl="alignAccFollowNode1" presStyleIdx="1" presStyleCnt="4" custScaleX="11782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49BF21-7383-44A2-AB2F-1CDA156C2DF7}" type="pres">
      <dgm:prSet presAssocID="{A807733F-6C19-40D2-82AC-1768C7B2D4C2}" presName="sp" presStyleCnt="0"/>
      <dgm:spPr/>
    </dgm:pt>
    <dgm:pt modelId="{37119857-C90C-4F75-96D7-AFE0D80FAF50}" type="pres">
      <dgm:prSet presAssocID="{59A60C4E-14D1-421D-90B5-3FE0A08656EB}" presName="linNode" presStyleCnt="0"/>
      <dgm:spPr/>
    </dgm:pt>
    <dgm:pt modelId="{275D396B-729D-4330-BF28-7C23D6638AF2}" type="pres">
      <dgm:prSet presAssocID="{59A60C4E-14D1-421D-90B5-3FE0A08656EB}" presName="parentText" presStyleLbl="node1" presStyleIdx="2" presStyleCnt="4" custScaleX="6327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08F526-AE44-4B1E-8342-2C31D9FA396F}" type="pres">
      <dgm:prSet presAssocID="{59A60C4E-14D1-421D-90B5-3FE0A08656EB}" presName="descendantText" presStyleLbl="alignAccFollowNode1" presStyleIdx="2" presStyleCnt="4" custScaleX="142554" custLinFactNeighborX="1667" custLinFactNeighborY="-20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324A8E-3D4C-4A30-A654-021C2257255F}" type="pres">
      <dgm:prSet presAssocID="{24DCCB76-86F1-4570-B133-1275A9BEC3D1}" presName="sp" presStyleCnt="0"/>
      <dgm:spPr/>
    </dgm:pt>
    <dgm:pt modelId="{202A72C8-F925-4A1E-8140-6ADB84310773}" type="pres">
      <dgm:prSet presAssocID="{DCA265C3-700A-4AC5-A86D-1594BF7263C8}" presName="linNode" presStyleCnt="0"/>
      <dgm:spPr/>
    </dgm:pt>
    <dgm:pt modelId="{B31FB4E7-D147-47AA-B433-B932F5B3122C}" type="pres">
      <dgm:prSet presAssocID="{DCA265C3-700A-4AC5-A86D-1594BF7263C8}" presName="parentText" presStyleLbl="node1" presStyleIdx="3" presStyleCnt="4" custScaleX="7678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FAB839-676F-4DE4-8BD3-73C4B5E494A2}" type="pres">
      <dgm:prSet presAssocID="{DCA265C3-700A-4AC5-A86D-1594BF7263C8}" presName="descendantText" presStyleLbl="alignAccFollowNode1" presStyleIdx="3" presStyleCnt="4" custScaleX="1116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595117F-26E1-438C-84E0-D93E1D8ECFFC}" type="presOf" srcId="{ACB91797-EF04-4618-AE79-8C22E17746DD}" destId="{15FAB839-676F-4DE4-8BD3-73C4B5E494A2}" srcOrd="0" destOrd="0" presId="urn:microsoft.com/office/officeart/2005/8/layout/vList5"/>
    <dgm:cxn modelId="{446DD70F-3EDA-43BC-BEED-66BAA88B1902}" srcId="{7C70C9C2-0181-4431-844B-A041C6826769}" destId="{59A60C4E-14D1-421D-90B5-3FE0A08656EB}" srcOrd="2" destOrd="0" parTransId="{B20C01CD-C7B0-4D9E-9422-EF4E1EA1B429}" sibTransId="{24DCCB76-86F1-4570-B133-1275A9BEC3D1}"/>
    <dgm:cxn modelId="{CF3169AB-C509-4293-A0B8-E7BF07F9FA05}" type="presOf" srcId="{59A60C4E-14D1-421D-90B5-3FE0A08656EB}" destId="{275D396B-729D-4330-BF28-7C23D6638AF2}" srcOrd="0" destOrd="0" presId="urn:microsoft.com/office/officeart/2005/8/layout/vList5"/>
    <dgm:cxn modelId="{ADD9E6A6-44B1-4675-BEC7-02490BE32B55}" type="presOf" srcId="{DCA265C3-700A-4AC5-A86D-1594BF7263C8}" destId="{B31FB4E7-D147-47AA-B433-B932F5B3122C}" srcOrd="0" destOrd="0" presId="urn:microsoft.com/office/officeart/2005/8/layout/vList5"/>
    <dgm:cxn modelId="{16A0810A-05DB-4072-9AE7-B9CBBC966C00}" type="presOf" srcId="{6F175EB1-DD91-4DC6-A20A-0BA0B16CC30B}" destId="{E808F526-AE44-4B1E-8342-2C31D9FA396F}" srcOrd="0" destOrd="0" presId="urn:microsoft.com/office/officeart/2005/8/layout/vList5"/>
    <dgm:cxn modelId="{F3157A0D-16AB-40EE-90B6-4887939F5D2A}" type="presOf" srcId="{B0E82870-56A0-4AFA-AF59-5EB6B1D143FA}" destId="{027004C1-5260-43CA-B91C-9E611DEAC168}" srcOrd="0" destOrd="0" presId="urn:microsoft.com/office/officeart/2005/8/layout/vList5"/>
    <dgm:cxn modelId="{7E03A3ED-B7FF-4DF3-9FB5-1496147C064A}" type="presOf" srcId="{11953D54-1341-4826-B1ED-D5B220E0C255}" destId="{F8916F42-3336-4A2B-AE4B-74E20B685367}" srcOrd="0" destOrd="0" presId="urn:microsoft.com/office/officeart/2005/8/layout/vList5"/>
    <dgm:cxn modelId="{927AAA9C-DE2B-4633-923D-2B699FE0DFFD}" srcId="{11953D54-1341-4826-B1ED-D5B220E0C255}" destId="{B0E82870-56A0-4AFA-AF59-5EB6B1D143FA}" srcOrd="0" destOrd="0" parTransId="{8202D226-D537-440B-A5C2-0FF431C79E90}" sibTransId="{902C23F3-6151-4A4F-AB33-98EE83751F5C}"/>
    <dgm:cxn modelId="{4F176500-B532-42F0-B04E-BEC75C4992CF}" srcId="{7C70C9C2-0181-4431-844B-A041C6826769}" destId="{11953D54-1341-4826-B1ED-D5B220E0C255}" srcOrd="0" destOrd="0" parTransId="{C9A5AEB7-862D-4B9F-A8F0-C2F7D13DB1DB}" sibTransId="{8DD6F5C8-309B-4D96-8994-42040BC3A158}"/>
    <dgm:cxn modelId="{88BF3256-FF3F-4179-9D83-C1321956C6A3}" srcId="{DCA265C3-700A-4AC5-A86D-1594BF7263C8}" destId="{ACB91797-EF04-4618-AE79-8C22E17746DD}" srcOrd="0" destOrd="0" parTransId="{5AC3E395-FD4B-4145-AB9E-529D66CF7008}" sibTransId="{BB0698B6-3DE8-4664-BEE3-C8578AEFF62F}"/>
    <dgm:cxn modelId="{9BF009A7-CF30-4A5B-B820-D41ABFBDBF70}" type="presOf" srcId="{7C70C9C2-0181-4431-844B-A041C6826769}" destId="{4C7F2DD5-49F8-4B4D-909D-1DB64C78653A}" srcOrd="0" destOrd="0" presId="urn:microsoft.com/office/officeart/2005/8/layout/vList5"/>
    <dgm:cxn modelId="{50581778-E817-4B62-B99A-4EF6186F77A9}" type="presOf" srcId="{ECED4E41-3E17-443A-B4D8-2C7B86C98D42}" destId="{F4A61347-4549-4E8D-AB3E-BCF88AB15383}" srcOrd="0" destOrd="0" presId="urn:microsoft.com/office/officeart/2005/8/layout/vList5"/>
    <dgm:cxn modelId="{1C9E5873-2030-45DC-B141-F2373B013119}" srcId="{7C70C9C2-0181-4431-844B-A041C6826769}" destId="{DCA265C3-700A-4AC5-A86D-1594BF7263C8}" srcOrd="3" destOrd="0" parTransId="{89BF31B6-A976-4623-84B0-325C85646289}" sibTransId="{CD2DE90E-FB88-49CA-AE83-917D6BB1ABCA}"/>
    <dgm:cxn modelId="{3B0FDA80-2601-4A8F-9558-2B8CEA1C4AE6}" srcId="{ECED4E41-3E17-443A-B4D8-2C7B86C98D42}" destId="{D80B604F-1449-4F1E-9349-DB961F5F528B}" srcOrd="0" destOrd="0" parTransId="{5061B002-1338-4363-A71C-19E1A26D2E3C}" sibTransId="{A85B5BE2-23AE-44A6-8693-1DBC1D8AE3C1}"/>
    <dgm:cxn modelId="{6100B7DD-117B-45A3-9025-548F8C8220B2}" type="presOf" srcId="{D80B604F-1449-4F1E-9349-DB961F5F528B}" destId="{64CB5AA6-DD05-46BA-837F-397DCE9BF4E0}" srcOrd="0" destOrd="0" presId="urn:microsoft.com/office/officeart/2005/8/layout/vList5"/>
    <dgm:cxn modelId="{3F06BA99-966E-4BAA-98C4-B33A2C9824F1}" srcId="{59A60C4E-14D1-421D-90B5-3FE0A08656EB}" destId="{6F175EB1-DD91-4DC6-A20A-0BA0B16CC30B}" srcOrd="0" destOrd="0" parTransId="{D5DEFA3C-70BD-4F83-B21D-A4C68A82F33C}" sibTransId="{8A6313A8-82E3-462A-893A-1E08F81C60B3}"/>
    <dgm:cxn modelId="{8A01DF4D-034F-4808-A680-EC9CE418498C}" srcId="{7C70C9C2-0181-4431-844B-A041C6826769}" destId="{ECED4E41-3E17-443A-B4D8-2C7B86C98D42}" srcOrd="1" destOrd="0" parTransId="{52EBA709-1641-4DFC-B465-61B84A9C3744}" sibTransId="{A807733F-6C19-40D2-82AC-1768C7B2D4C2}"/>
    <dgm:cxn modelId="{B7D4ABAA-B571-4A59-9C9C-FB10AB7C110B}" type="presParOf" srcId="{4C7F2DD5-49F8-4B4D-909D-1DB64C78653A}" destId="{67A07747-B286-44A5-AE25-C9EC3D277F8C}" srcOrd="0" destOrd="0" presId="urn:microsoft.com/office/officeart/2005/8/layout/vList5"/>
    <dgm:cxn modelId="{FB02AA7B-3B14-45CF-8D20-63BA127955CD}" type="presParOf" srcId="{67A07747-B286-44A5-AE25-C9EC3D277F8C}" destId="{F8916F42-3336-4A2B-AE4B-74E20B685367}" srcOrd="0" destOrd="0" presId="urn:microsoft.com/office/officeart/2005/8/layout/vList5"/>
    <dgm:cxn modelId="{F1B7E460-5504-4494-9FF3-97A6D322EA61}" type="presParOf" srcId="{67A07747-B286-44A5-AE25-C9EC3D277F8C}" destId="{027004C1-5260-43CA-B91C-9E611DEAC168}" srcOrd="1" destOrd="0" presId="urn:microsoft.com/office/officeart/2005/8/layout/vList5"/>
    <dgm:cxn modelId="{9EBF98EF-94F1-4EB1-8D19-ACE475C3403D}" type="presParOf" srcId="{4C7F2DD5-49F8-4B4D-909D-1DB64C78653A}" destId="{35D622A3-03AF-42A8-9A4D-8D1D98990347}" srcOrd="1" destOrd="0" presId="urn:microsoft.com/office/officeart/2005/8/layout/vList5"/>
    <dgm:cxn modelId="{FCBA6A42-E11A-45C7-9890-4937316FC27F}" type="presParOf" srcId="{4C7F2DD5-49F8-4B4D-909D-1DB64C78653A}" destId="{C574D022-553C-4609-B112-3E137D6A9865}" srcOrd="2" destOrd="0" presId="urn:microsoft.com/office/officeart/2005/8/layout/vList5"/>
    <dgm:cxn modelId="{CA435595-1E2E-4E95-9600-C9F4C604B400}" type="presParOf" srcId="{C574D022-553C-4609-B112-3E137D6A9865}" destId="{F4A61347-4549-4E8D-AB3E-BCF88AB15383}" srcOrd="0" destOrd="0" presId="urn:microsoft.com/office/officeart/2005/8/layout/vList5"/>
    <dgm:cxn modelId="{EDAC675C-1F66-490C-99BA-59D030C7505E}" type="presParOf" srcId="{C574D022-553C-4609-B112-3E137D6A9865}" destId="{64CB5AA6-DD05-46BA-837F-397DCE9BF4E0}" srcOrd="1" destOrd="0" presId="urn:microsoft.com/office/officeart/2005/8/layout/vList5"/>
    <dgm:cxn modelId="{15DF3646-9283-4EFA-952D-A9F76975E080}" type="presParOf" srcId="{4C7F2DD5-49F8-4B4D-909D-1DB64C78653A}" destId="{6149BF21-7383-44A2-AB2F-1CDA156C2DF7}" srcOrd="3" destOrd="0" presId="urn:microsoft.com/office/officeart/2005/8/layout/vList5"/>
    <dgm:cxn modelId="{AA00DA44-365F-46C5-BEDC-E591D9CFF2F4}" type="presParOf" srcId="{4C7F2DD5-49F8-4B4D-909D-1DB64C78653A}" destId="{37119857-C90C-4F75-96D7-AFE0D80FAF50}" srcOrd="4" destOrd="0" presId="urn:microsoft.com/office/officeart/2005/8/layout/vList5"/>
    <dgm:cxn modelId="{D0F8D0D9-0586-436C-82D3-CC45650A0A28}" type="presParOf" srcId="{37119857-C90C-4F75-96D7-AFE0D80FAF50}" destId="{275D396B-729D-4330-BF28-7C23D6638AF2}" srcOrd="0" destOrd="0" presId="urn:microsoft.com/office/officeart/2005/8/layout/vList5"/>
    <dgm:cxn modelId="{A7107403-1A1B-44E8-A44C-CA907FDD1DE8}" type="presParOf" srcId="{37119857-C90C-4F75-96D7-AFE0D80FAF50}" destId="{E808F526-AE44-4B1E-8342-2C31D9FA396F}" srcOrd="1" destOrd="0" presId="urn:microsoft.com/office/officeart/2005/8/layout/vList5"/>
    <dgm:cxn modelId="{3D9F459D-5A03-48DF-9F3A-6975336930F7}" type="presParOf" srcId="{4C7F2DD5-49F8-4B4D-909D-1DB64C78653A}" destId="{52324A8E-3D4C-4A30-A654-021C2257255F}" srcOrd="5" destOrd="0" presId="urn:microsoft.com/office/officeart/2005/8/layout/vList5"/>
    <dgm:cxn modelId="{34FBF5A5-E167-4462-BF3B-14FC23036D84}" type="presParOf" srcId="{4C7F2DD5-49F8-4B4D-909D-1DB64C78653A}" destId="{202A72C8-F925-4A1E-8140-6ADB84310773}" srcOrd="6" destOrd="0" presId="urn:microsoft.com/office/officeart/2005/8/layout/vList5"/>
    <dgm:cxn modelId="{E27F1534-E266-4716-B1DB-F240749AB10C}" type="presParOf" srcId="{202A72C8-F925-4A1E-8140-6ADB84310773}" destId="{B31FB4E7-D147-47AA-B433-B932F5B3122C}" srcOrd="0" destOrd="0" presId="urn:microsoft.com/office/officeart/2005/8/layout/vList5"/>
    <dgm:cxn modelId="{E42F8AD3-B59F-459A-9226-D800ABAFBDD7}" type="presParOf" srcId="{202A72C8-F925-4A1E-8140-6ADB84310773}" destId="{15FAB839-676F-4DE4-8BD3-73C4B5E494A2}" srcOrd="1" destOrd="0" presId="urn:microsoft.com/office/officeart/2005/8/layout/vList5"/>
  </dgm:cxnLst>
  <dgm:bg>
    <a:effectLst>
      <a:outerShdw blurRad="63500" sx="102000" sy="102000" algn="c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C64FB1-72B0-48AE-8734-8BC05EE7BFC1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D821C61A-8066-43CC-A7A3-78D1CC6F9589}">
      <dgm:prSet phldrT="[Testo]"/>
      <dgm:spPr>
        <a:solidFill>
          <a:srgbClr val="3EB4E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smtClean="0"/>
            <a:t>49</a:t>
          </a:r>
          <a:endParaRPr lang="it-IT" dirty="0"/>
        </a:p>
      </dgm:t>
    </dgm:pt>
    <dgm:pt modelId="{BC833438-FE96-4909-AC2D-FBC2EACF28D5}" type="parTrans" cxnId="{1159CF0E-8B43-47D5-B482-FDDDF9D5E46E}">
      <dgm:prSet/>
      <dgm:spPr/>
      <dgm:t>
        <a:bodyPr/>
        <a:lstStyle/>
        <a:p>
          <a:endParaRPr lang="it-IT"/>
        </a:p>
      </dgm:t>
    </dgm:pt>
    <dgm:pt modelId="{0B578DEF-DA00-47C9-B162-2A0E9F9A6606}" type="sibTrans" cxnId="{1159CF0E-8B43-47D5-B482-FDDDF9D5E46E}">
      <dgm:prSet/>
      <dgm:spPr/>
      <dgm:t>
        <a:bodyPr/>
        <a:lstStyle/>
        <a:p>
          <a:endParaRPr lang="it-IT"/>
        </a:p>
      </dgm:t>
    </dgm:pt>
    <dgm:pt modelId="{0AFB42BD-2665-4934-9BAB-3D68FA368183}">
      <dgm:prSet phldrT="[Testo]"/>
      <dgm:spPr>
        <a:solidFill>
          <a:srgbClr val="FF99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smtClean="0"/>
            <a:t>29</a:t>
          </a:r>
          <a:endParaRPr lang="it-IT" dirty="0"/>
        </a:p>
      </dgm:t>
    </dgm:pt>
    <dgm:pt modelId="{A84A2970-97E5-4FDB-BF8E-851984B9610B}" type="parTrans" cxnId="{38122970-C66B-487E-912F-68413EEA56F9}">
      <dgm:prSet/>
      <dgm:spPr/>
      <dgm:t>
        <a:bodyPr/>
        <a:lstStyle/>
        <a:p>
          <a:endParaRPr lang="it-IT"/>
        </a:p>
      </dgm:t>
    </dgm:pt>
    <dgm:pt modelId="{93476796-E2CD-4445-BFC4-E3A4BD04EE08}" type="sibTrans" cxnId="{38122970-C66B-487E-912F-68413EEA56F9}">
      <dgm:prSet/>
      <dgm:spPr/>
      <dgm:t>
        <a:bodyPr/>
        <a:lstStyle/>
        <a:p>
          <a:endParaRPr lang="it-IT"/>
        </a:p>
      </dgm:t>
    </dgm:pt>
    <dgm:pt modelId="{0D08B69E-F532-45ED-881F-BEF44D5DF7E7}">
      <dgm:prSet phldrT="[Testo]"/>
      <dgm:spPr>
        <a:solidFill>
          <a:srgbClr val="35A34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smtClean="0"/>
            <a:t>78</a:t>
          </a:r>
          <a:endParaRPr lang="it-IT" dirty="0"/>
        </a:p>
      </dgm:t>
    </dgm:pt>
    <dgm:pt modelId="{246FFBEF-5995-4A30-9061-9891C7786AAC}" type="parTrans" cxnId="{61D67C59-954F-4213-8670-C26113CC2EFE}">
      <dgm:prSet/>
      <dgm:spPr/>
      <dgm:t>
        <a:bodyPr/>
        <a:lstStyle/>
        <a:p>
          <a:endParaRPr lang="it-IT"/>
        </a:p>
      </dgm:t>
    </dgm:pt>
    <dgm:pt modelId="{60C3FB0F-9B10-4270-8B52-F8DC2C59040A}" type="sibTrans" cxnId="{61D67C59-954F-4213-8670-C26113CC2EFE}">
      <dgm:prSet/>
      <dgm:spPr/>
      <dgm:t>
        <a:bodyPr/>
        <a:lstStyle/>
        <a:p>
          <a:endParaRPr lang="it-IT"/>
        </a:p>
      </dgm:t>
    </dgm:pt>
    <dgm:pt modelId="{99C9E21B-2B68-4100-BAF7-7850FDB545C2}" type="pres">
      <dgm:prSet presAssocID="{EFC64FB1-72B0-48AE-8734-8BC05EE7BFC1}" presName="Name0" presStyleCnt="0">
        <dgm:presLayoutVars>
          <dgm:dir/>
          <dgm:resizeHandles val="exact"/>
        </dgm:presLayoutVars>
      </dgm:prSet>
      <dgm:spPr/>
    </dgm:pt>
    <dgm:pt modelId="{AA3FD6EE-30F4-4037-8F30-72EFA07AE3E4}" type="pres">
      <dgm:prSet presAssocID="{EFC64FB1-72B0-48AE-8734-8BC05EE7BFC1}" presName="vNodes" presStyleCnt="0"/>
      <dgm:spPr/>
    </dgm:pt>
    <dgm:pt modelId="{BAD46067-96E3-47C7-8234-39276466F337}" type="pres">
      <dgm:prSet presAssocID="{D821C61A-8066-43CC-A7A3-78D1CC6F95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D6F8CB8-22A2-4ED0-98E9-D843C71C418A}" type="pres">
      <dgm:prSet presAssocID="{0B578DEF-DA00-47C9-B162-2A0E9F9A6606}" presName="spacerT" presStyleCnt="0"/>
      <dgm:spPr/>
    </dgm:pt>
    <dgm:pt modelId="{CA9A7509-790C-4889-B27D-7EB8611D481D}" type="pres">
      <dgm:prSet presAssocID="{0B578DEF-DA00-47C9-B162-2A0E9F9A6606}" presName="sibTrans" presStyleLbl="sibTrans2D1" presStyleIdx="0" presStyleCnt="2"/>
      <dgm:spPr/>
      <dgm:t>
        <a:bodyPr/>
        <a:lstStyle/>
        <a:p>
          <a:endParaRPr lang="it-IT"/>
        </a:p>
      </dgm:t>
    </dgm:pt>
    <dgm:pt modelId="{0FC8D778-B640-4276-8C4B-A12CAB870743}" type="pres">
      <dgm:prSet presAssocID="{0B578DEF-DA00-47C9-B162-2A0E9F9A6606}" presName="spacerB" presStyleCnt="0"/>
      <dgm:spPr/>
    </dgm:pt>
    <dgm:pt modelId="{790E4324-0D36-4100-94C2-8F1475A9CE89}" type="pres">
      <dgm:prSet presAssocID="{0AFB42BD-2665-4934-9BAB-3D68FA36818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10A7C9-2053-4ED6-AA74-FFF2A3EC144E}" type="pres">
      <dgm:prSet presAssocID="{EFC64FB1-72B0-48AE-8734-8BC05EE7BFC1}" presName="sibTransLast" presStyleLbl="sibTrans2D1" presStyleIdx="1" presStyleCnt="2"/>
      <dgm:spPr/>
      <dgm:t>
        <a:bodyPr/>
        <a:lstStyle/>
        <a:p>
          <a:endParaRPr lang="it-IT"/>
        </a:p>
      </dgm:t>
    </dgm:pt>
    <dgm:pt modelId="{4E560A3C-34EE-42DD-BADB-5173935360A8}" type="pres">
      <dgm:prSet presAssocID="{EFC64FB1-72B0-48AE-8734-8BC05EE7BFC1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CCFAF90C-B7AF-4BB8-BA20-CF0BE2B1D7B9}" type="pres">
      <dgm:prSet presAssocID="{EFC64FB1-72B0-48AE-8734-8BC05EE7BFC1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400686F-0F7B-4CC3-A4C7-DB07E50F11D5}" type="presOf" srcId="{93476796-E2CD-4445-BFC4-E3A4BD04EE08}" destId="{0610A7C9-2053-4ED6-AA74-FFF2A3EC144E}" srcOrd="0" destOrd="0" presId="urn:microsoft.com/office/officeart/2005/8/layout/equation2"/>
    <dgm:cxn modelId="{558B5351-4CB0-4B3B-928D-72C31A603366}" type="presOf" srcId="{0B578DEF-DA00-47C9-B162-2A0E9F9A6606}" destId="{CA9A7509-790C-4889-B27D-7EB8611D481D}" srcOrd="0" destOrd="0" presId="urn:microsoft.com/office/officeart/2005/8/layout/equation2"/>
    <dgm:cxn modelId="{61D67C59-954F-4213-8670-C26113CC2EFE}" srcId="{EFC64FB1-72B0-48AE-8734-8BC05EE7BFC1}" destId="{0D08B69E-F532-45ED-881F-BEF44D5DF7E7}" srcOrd="2" destOrd="0" parTransId="{246FFBEF-5995-4A30-9061-9891C7786AAC}" sibTransId="{60C3FB0F-9B10-4270-8B52-F8DC2C59040A}"/>
    <dgm:cxn modelId="{A34214E4-6197-4B5C-BA10-D5E50A37B312}" type="presOf" srcId="{D821C61A-8066-43CC-A7A3-78D1CC6F9589}" destId="{BAD46067-96E3-47C7-8234-39276466F337}" srcOrd="0" destOrd="0" presId="urn:microsoft.com/office/officeart/2005/8/layout/equation2"/>
    <dgm:cxn modelId="{E00D3489-A3AC-47EB-AA65-ACEAC7760027}" type="presOf" srcId="{0AFB42BD-2665-4934-9BAB-3D68FA368183}" destId="{790E4324-0D36-4100-94C2-8F1475A9CE89}" srcOrd="0" destOrd="0" presId="urn:microsoft.com/office/officeart/2005/8/layout/equation2"/>
    <dgm:cxn modelId="{79262786-BD01-4FF3-B882-7A4D408F2975}" type="presOf" srcId="{EFC64FB1-72B0-48AE-8734-8BC05EE7BFC1}" destId="{99C9E21B-2B68-4100-BAF7-7850FDB545C2}" srcOrd="0" destOrd="0" presId="urn:microsoft.com/office/officeart/2005/8/layout/equation2"/>
    <dgm:cxn modelId="{E6939DCC-EEDA-4FB0-8858-8FBF7BED6A2B}" type="presOf" srcId="{0D08B69E-F532-45ED-881F-BEF44D5DF7E7}" destId="{CCFAF90C-B7AF-4BB8-BA20-CF0BE2B1D7B9}" srcOrd="0" destOrd="0" presId="urn:microsoft.com/office/officeart/2005/8/layout/equation2"/>
    <dgm:cxn modelId="{1159CF0E-8B43-47D5-B482-FDDDF9D5E46E}" srcId="{EFC64FB1-72B0-48AE-8734-8BC05EE7BFC1}" destId="{D821C61A-8066-43CC-A7A3-78D1CC6F9589}" srcOrd="0" destOrd="0" parTransId="{BC833438-FE96-4909-AC2D-FBC2EACF28D5}" sibTransId="{0B578DEF-DA00-47C9-B162-2A0E9F9A6606}"/>
    <dgm:cxn modelId="{38122970-C66B-487E-912F-68413EEA56F9}" srcId="{EFC64FB1-72B0-48AE-8734-8BC05EE7BFC1}" destId="{0AFB42BD-2665-4934-9BAB-3D68FA368183}" srcOrd="1" destOrd="0" parTransId="{A84A2970-97E5-4FDB-BF8E-851984B9610B}" sibTransId="{93476796-E2CD-4445-BFC4-E3A4BD04EE08}"/>
    <dgm:cxn modelId="{AC4C08B8-B0FA-481D-AF7A-E64AE7E21155}" type="presOf" srcId="{93476796-E2CD-4445-BFC4-E3A4BD04EE08}" destId="{4E560A3C-34EE-42DD-BADB-5173935360A8}" srcOrd="1" destOrd="0" presId="urn:microsoft.com/office/officeart/2005/8/layout/equation2"/>
    <dgm:cxn modelId="{EFB68BA7-43F2-4308-816B-4191D6E9268E}" type="presParOf" srcId="{99C9E21B-2B68-4100-BAF7-7850FDB545C2}" destId="{AA3FD6EE-30F4-4037-8F30-72EFA07AE3E4}" srcOrd="0" destOrd="0" presId="urn:microsoft.com/office/officeart/2005/8/layout/equation2"/>
    <dgm:cxn modelId="{91C2FAF3-A9C3-429D-8B09-3DF1E3ED8873}" type="presParOf" srcId="{AA3FD6EE-30F4-4037-8F30-72EFA07AE3E4}" destId="{BAD46067-96E3-47C7-8234-39276466F337}" srcOrd="0" destOrd="0" presId="urn:microsoft.com/office/officeart/2005/8/layout/equation2"/>
    <dgm:cxn modelId="{3FB73938-0AD9-4FEA-A22A-FE8AFA0B8738}" type="presParOf" srcId="{AA3FD6EE-30F4-4037-8F30-72EFA07AE3E4}" destId="{FD6F8CB8-22A2-4ED0-98E9-D843C71C418A}" srcOrd="1" destOrd="0" presId="urn:microsoft.com/office/officeart/2005/8/layout/equation2"/>
    <dgm:cxn modelId="{6C7CD832-552B-454D-95DA-4AA7401F25EE}" type="presParOf" srcId="{AA3FD6EE-30F4-4037-8F30-72EFA07AE3E4}" destId="{CA9A7509-790C-4889-B27D-7EB8611D481D}" srcOrd="2" destOrd="0" presId="urn:microsoft.com/office/officeart/2005/8/layout/equation2"/>
    <dgm:cxn modelId="{E084718D-4CE5-4446-92B4-AB65B41E15F2}" type="presParOf" srcId="{AA3FD6EE-30F4-4037-8F30-72EFA07AE3E4}" destId="{0FC8D778-B640-4276-8C4B-A12CAB870743}" srcOrd="3" destOrd="0" presId="urn:microsoft.com/office/officeart/2005/8/layout/equation2"/>
    <dgm:cxn modelId="{73EA5097-5C66-4C3D-9D99-A41E6D9F6B4A}" type="presParOf" srcId="{AA3FD6EE-30F4-4037-8F30-72EFA07AE3E4}" destId="{790E4324-0D36-4100-94C2-8F1475A9CE89}" srcOrd="4" destOrd="0" presId="urn:microsoft.com/office/officeart/2005/8/layout/equation2"/>
    <dgm:cxn modelId="{0B70DF5E-5DED-4607-A4E0-0BFE62F2B2BD}" type="presParOf" srcId="{99C9E21B-2B68-4100-BAF7-7850FDB545C2}" destId="{0610A7C9-2053-4ED6-AA74-FFF2A3EC144E}" srcOrd="1" destOrd="0" presId="urn:microsoft.com/office/officeart/2005/8/layout/equation2"/>
    <dgm:cxn modelId="{F13CCF43-7D42-491F-B92B-A4E92B33A147}" type="presParOf" srcId="{0610A7C9-2053-4ED6-AA74-FFF2A3EC144E}" destId="{4E560A3C-34EE-42DD-BADB-5173935360A8}" srcOrd="0" destOrd="0" presId="urn:microsoft.com/office/officeart/2005/8/layout/equation2"/>
    <dgm:cxn modelId="{33C423EB-6AF1-4F1D-8D8E-F7E0C87EEC77}" type="presParOf" srcId="{99C9E21B-2B68-4100-BAF7-7850FDB545C2}" destId="{CCFAF90C-B7AF-4BB8-BA20-CF0BE2B1D7B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32FDF5-98AC-4036-8B82-E75D3CA393A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13C50FB-132E-4877-AE1C-97492FB942F7}">
      <dgm:prSet phldrT="[Testo]"/>
      <dgm:spPr>
        <a:solidFill>
          <a:srgbClr val="1654B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dirty="0" smtClean="0"/>
            <a:t>4</a:t>
          </a:r>
          <a:endParaRPr lang="it-IT" dirty="0"/>
        </a:p>
      </dgm:t>
    </dgm:pt>
    <dgm:pt modelId="{D9EA3D09-C446-46CF-BD24-74E4100CCD2C}" type="parTrans" cxnId="{A19B0DCB-7210-4DEC-87C4-98464CEBCB97}">
      <dgm:prSet/>
      <dgm:spPr/>
      <dgm:t>
        <a:bodyPr/>
        <a:lstStyle/>
        <a:p>
          <a:endParaRPr lang="it-IT"/>
        </a:p>
      </dgm:t>
    </dgm:pt>
    <dgm:pt modelId="{9FE25E71-382E-4DD9-A528-2FEBD17E104E}" type="sibTrans" cxnId="{A19B0DCB-7210-4DEC-87C4-98464CEBCB97}">
      <dgm:prSet/>
      <dgm:spPr/>
      <dgm:t>
        <a:bodyPr/>
        <a:lstStyle/>
        <a:p>
          <a:endParaRPr lang="it-IT"/>
        </a:p>
      </dgm:t>
    </dgm:pt>
    <dgm:pt modelId="{9790E4CB-0FE9-490F-901F-E25CBC729865}">
      <dgm:prSet phldrT="[Testo]"/>
      <dgm:spPr>
        <a:solidFill>
          <a:schemeClr val="accent1">
            <a:lumMod val="60000"/>
            <a:lumOff val="40000"/>
            <a:alpha val="90000"/>
          </a:schemeClr>
        </a:solidFill>
        <a:ln>
          <a:solidFill>
            <a:srgbClr val="1654B1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anchor="ctr"/>
        <a:lstStyle/>
        <a:p>
          <a:r>
            <a:rPr lang="it-IT" dirty="0" smtClean="0"/>
            <a:t>Contratti di Apprendistato Formativo</a:t>
          </a:r>
          <a:endParaRPr lang="it-IT" dirty="0"/>
        </a:p>
      </dgm:t>
    </dgm:pt>
    <dgm:pt modelId="{CF9AE5EE-EE4B-4FA8-AC27-58C5EBA00E85}" type="parTrans" cxnId="{5A2312BB-4D0F-4A06-B935-ADF497F15038}">
      <dgm:prSet/>
      <dgm:spPr/>
      <dgm:t>
        <a:bodyPr/>
        <a:lstStyle/>
        <a:p>
          <a:endParaRPr lang="it-IT"/>
        </a:p>
      </dgm:t>
    </dgm:pt>
    <dgm:pt modelId="{0FEA36A0-A87E-43A6-A941-5AB5CE2901A8}" type="sibTrans" cxnId="{5A2312BB-4D0F-4A06-B935-ADF497F15038}">
      <dgm:prSet/>
      <dgm:spPr/>
      <dgm:t>
        <a:bodyPr/>
        <a:lstStyle/>
        <a:p>
          <a:endParaRPr lang="it-IT"/>
        </a:p>
      </dgm:t>
    </dgm:pt>
    <dgm:pt modelId="{2DEAB0E9-2157-4A0C-A84C-6CD2C8FF5810}" type="pres">
      <dgm:prSet presAssocID="{4C32FDF5-98AC-4036-8B82-E75D3CA393A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14A75163-EBBA-4DF0-A451-7694C6FDC7E5}" type="pres">
      <dgm:prSet presAssocID="{A13C50FB-132E-4877-AE1C-97492FB942F7}" presName="linNode" presStyleCnt="0"/>
      <dgm:spPr/>
    </dgm:pt>
    <dgm:pt modelId="{56D5D2AD-24C2-43C1-A0E3-3A90EDB278A9}" type="pres">
      <dgm:prSet presAssocID="{A13C50FB-132E-4877-AE1C-97492FB942F7}" presName="parentShp" presStyleLbl="node1" presStyleIdx="0" presStyleCnt="1" custScaleX="3658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53F33-3026-483E-8E0B-31A5696691ED}" type="pres">
      <dgm:prSet presAssocID="{A13C50FB-132E-4877-AE1C-97492FB942F7}" presName="childShp" presStyleLbl="bgAccFollowNode1" presStyleIdx="0" presStyleCnt="1" custScaleX="137826" custLinFactNeighborX="-5650" custLinFactNeighborY="-399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4B6DE36-C1BE-4C6D-8E12-CEF6183AD2AF}" type="presOf" srcId="{9790E4CB-0FE9-490F-901F-E25CBC729865}" destId="{F8053F33-3026-483E-8E0B-31A5696691ED}" srcOrd="0" destOrd="0" presId="urn:microsoft.com/office/officeart/2005/8/layout/vList6"/>
    <dgm:cxn modelId="{14F0735C-7A4F-4C05-95F0-3E50FD51467D}" type="presOf" srcId="{A13C50FB-132E-4877-AE1C-97492FB942F7}" destId="{56D5D2AD-24C2-43C1-A0E3-3A90EDB278A9}" srcOrd="0" destOrd="0" presId="urn:microsoft.com/office/officeart/2005/8/layout/vList6"/>
    <dgm:cxn modelId="{3CCEC80C-539A-47A9-94D0-E6B1C0B9D93E}" type="presOf" srcId="{4C32FDF5-98AC-4036-8B82-E75D3CA393AB}" destId="{2DEAB0E9-2157-4A0C-A84C-6CD2C8FF5810}" srcOrd="0" destOrd="0" presId="urn:microsoft.com/office/officeart/2005/8/layout/vList6"/>
    <dgm:cxn modelId="{A19B0DCB-7210-4DEC-87C4-98464CEBCB97}" srcId="{4C32FDF5-98AC-4036-8B82-E75D3CA393AB}" destId="{A13C50FB-132E-4877-AE1C-97492FB942F7}" srcOrd="0" destOrd="0" parTransId="{D9EA3D09-C446-46CF-BD24-74E4100CCD2C}" sibTransId="{9FE25E71-382E-4DD9-A528-2FEBD17E104E}"/>
    <dgm:cxn modelId="{5A2312BB-4D0F-4A06-B935-ADF497F15038}" srcId="{A13C50FB-132E-4877-AE1C-97492FB942F7}" destId="{9790E4CB-0FE9-490F-901F-E25CBC729865}" srcOrd="0" destOrd="0" parTransId="{CF9AE5EE-EE4B-4FA8-AC27-58C5EBA00E85}" sibTransId="{0FEA36A0-A87E-43A6-A941-5AB5CE2901A8}"/>
    <dgm:cxn modelId="{D857ACB7-76B0-4A68-8403-0276D94AD1CE}" type="presParOf" srcId="{2DEAB0E9-2157-4A0C-A84C-6CD2C8FF5810}" destId="{14A75163-EBBA-4DF0-A451-7694C6FDC7E5}" srcOrd="0" destOrd="0" presId="urn:microsoft.com/office/officeart/2005/8/layout/vList6"/>
    <dgm:cxn modelId="{118CD54A-189D-4698-BD8A-7703764CD204}" type="presParOf" srcId="{14A75163-EBBA-4DF0-A451-7694C6FDC7E5}" destId="{56D5D2AD-24C2-43C1-A0E3-3A90EDB278A9}" srcOrd="0" destOrd="0" presId="urn:microsoft.com/office/officeart/2005/8/layout/vList6"/>
    <dgm:cxn modelId="{99E0CAAB-33B1-4FE3-BD2C-B84B828CFA94}" type="presParOf" srcId="{14A75163-EBBA-4DF0-A451-7694C6FDC7E5}" destId="{F8053F33-3026-483E-8E0B-31A5696691E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642141-D942-4867-863D-CE70631D8F28}">
      <dsp:nvSpPr>
        <dsp:cNvPr id="0" name=""/>
        <dsp:cNvSpPr/>
      </dsp:nvSpPr>
      <dsp:spPr>
        <a:xfrm>
          <a:off x="0" y="0"/>
          <a:ext cx="7829418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906B41-D991-4AD4-AE22-46201E1E1156}">
      <dsp:nvSpPr>
        <dsp:cNvPr id="0" name=""/>
        <dsp:cNvSpPr/>
      </dsp:nvSpPr>
      <dsp:spPr>
        <a:xfrm>
          <a:off x="0" y="0"/>
          <a:ext cx="576502" cy="3826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500" kern="1200" dirty="0"/>
        </a:p>
      </dsp:txBody>
      <dsp:txXfrm>
        <a:off x="0" y="0"/>
        <a:ext cx="576502" cy="3826643"/>
      </dsp:txXfrm>
    </dsp:sp>
    <dsp:sp modelId="{962A2BED-B73B-4CC6-A6DF-1B15EBF5218C}">
      <dsp:nvSpPr>
        <dsp:cNvPr id="0" name=""/>
        <dsp:cNvSpPr/>
      </dsp:nvSpPr>
      <dsp:spPr>
        <a:xfrm>
          <a:off x="619739" y="61753"/>
          <a:ext cx="6178586" cy="123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  <a:latin typeface="+mj-lt"/>
            </a:rPr>
            <a:t>INTEGRAZIONE:  </a:t>
          </a:r>
          <a:r>
            <a:rPr lang="en-US" sz="2400" kern="1200" dirty="0" err="1" smtClean="0"/>
            <a:t>coordinare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il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lavoro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realizzato</a:t>
          </a:r>
          <a:r>
            <a:rPr lang="en-US" sz="2400" kern="1200" dirty="0" smtClean="0"/>
            <a:t> in </a:t>
          </a:r>
          <a:r>
            <a:rPr lang="en-US" sz="2400" kern="1200" dirty="0" err="1" smtClean="0"/>
            <a:t>più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aziende</a:t>
          </a:r>
          <a:r>
            <a:rPr lang="en-US" sz="2400" kern="1200" dirty="0" smtClean="0"/>
            <a:t> e </a:t>
          </a:r>
          <a:r>
            <a:rPr lang="en-US" sz="2400" kern="1200" dirty="0" err="1" smtClean="0"/>
            <a:t>tenere</a:t>
          </a:r>
          <a:r>
            <a:rPr lang="en-US" sz="2400" kern="1200" smtClean="0"/>
            <a:t> </a:t>
          </a:r>
          <a:r>
            <a:rPr lang="en-US" sz="2400" kern="1200" smtClean="0"/>
            <a:t>un</a:t>
          </a:r>
          <a:r>
            <a:rPr lang="en-US" sz="2400" kern="1200" dirty="0" smtClean="0"/>
            <a:t>’ </a:t>
          </a:r>
          <a:r>
            <a:rPr lang="en-US" sz="2400" kern="1200" dirty="0" err="1" smtClean="0"/>
            <a:t>uniformità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sul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processo</a:t>
          </a:r>
          <a:r>
            <a:rPr lang="en-US" sz="2400" kern="1200" dirty="0" smtClean="0"/>
            <a:t> di </a:t>
          </a:r>
          <a:r>
            <a:rPr lang="en-US" sz="2400" kern="1200" dirty="0" err="1" smtClean="0"/>
            <a:t>apprendimento</a:t>
          </a:r>
          <a:r>
            <a:rPr lang="en-US" sz="2400" kern="1200" dirty="0" smtClean="0"/>
            <a:t> </a:t>
          </a:r>
          <a:endParaRPr lang="it-IT" sz="2400" kern="1200" dirty="0"/>
        </a:p>
      </dsp:txBody>
      <dsp:txXfrm>
        <a:off x="619739" y="61753"/>
        <a:ext cx="6178586" cy="1235064"/>
      </dsp:txXfrm>
    </dsp:sp>
    <dsp:sp modelId="{C1E0680E-B2FA-40D6-B871-4D62B95689D0}">
      <dsp:nvSpPr>
        <dsp:cNvPr id="0" name=""/>
        <dsp:cNvSpPr/>
      </dsp:nvSpPr>
      <dsp:spPr>
        <a:xfrm>
          <a:off x="576502" y="1296817"/>
          <a:ext cx="5480713" cy="4572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63D5B1D-7B98-42FB-957D-7DCAE7671F92}">
      <dsp:nvSpPr>
        <dsp:cNvPr id="0" name=""/>
        <dsp:cNvSpPr/>
      </dsp:nvSpPr>
      <dsp:spPr>
        <a:xfrm>
          <a:off x="619739" y="1404290"/>
          <a:ext cx="5999375" cy="969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  <a:latin typeface="+mj-lt"/>
            </a:rPr>
            <a:t>SUPPORTO: </a:t>
          </a:r>
          <a:r>
            <a:rPr lang="en-US" sz="2400" kern="1200" dirty="0" err="1" smtClean="0"/>
            <a:t>assistere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l’azienda</a:t>
          </a:r>
          <a:r>
            <a:rPr lang="en-US" sz="2400" kern="1200" dirty="0" smtClean="0"/>
            <a:t> a </a:t>
          </a:r>
          <a:r>
            <a:rPr lang="en-US" sz="2400" kern="1200" dirty="0" err="1" smtClean="0"/>
            <a:t>strutturare</a:t>
          </a:r>
          <a:r>
            <a:rPr lang="en-US" sz="2400" kern="1200" dirty="0" smtClean="0"/>
            <a:t> e </a:t>
          </a:r>
          <a:r>
            <a:rPr lang="en-US" sz="2400" kern="1200" dirty="0" err="1" smtClean="0"/>
            <a:t>pianificare</a:t>
          </a:r>
          <a:r>
            <a:rPr lang="en-US" sz="2400" kern="1200" dirty="0" smtClean="0"/>
            <a:t> la </a:t>
          </a:r>
          <a:r>
            <a:rPr lang="en-US" sz="2400" kern="1200" dirty="0" err="1" smtClean="0"/>
            <a:t>formazione</a:t>
          </a:r>
          <a:endParaRPr lang="it-IT" sz="2400" kern="1200" dirty="0"/>
        </a:p>
      </dsp:txBody>
      <dsp:txXfrm>
        <a:off x="619739" y="1404290"/>
        <a:ext cx="5999375" cy="969414"/>
      </dsp:txXfrm>
    </dsp:sp>
    <dsp:sp modelId="{59304FBD-0BCD-44E9-A530-E88225878FF2}">
      <dsp:nvSpPr>
        <dsp:cNvPr id="0" name=""/>
        <dsp:cNvSpPr/>
      </dsp:nvSpPr>
      <dsp:spPr>
        <a:xfrm>
          <a:off x="576502" y="2373705"/>
          <a:ext cx="6085141" cy="46385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A3FC61F-D7C8-42EF-B8E0-85559247442E}">
      <dsp:nvSpPr>
        <dsp:cNvPr id="0" name=""/>
        <dsp:cNvSpPr/>
      </dsp:nvSpPr>
      <dsp:spPr>
        <a:xfrm>
          <a:off x="619739" y="2481844"/>
          <a:ext cx="6625574" cy="123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70C0"/>
              </a:solidFill>
              <a:latin typeface="+mj-lt"/>
            </a:rPr>
            <a:t>SEMPLIFICARE: </a:t>
          </a:r>
          <a:r>
            <a:rPr lang="en-US" sz="2400" kern="1200" dirty="0" err="1" smtClean="0"/>
            <a:t>strumento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leggibile</a:t>
          </a:r>
          <a:r>
            <a:rPr lang="en-US" sz="2400" kern="1200" dirty="0" smtClean="0"/>
            <a:t> e </a:t>
          </a:r>
          <a:r>
            <a:rPr lang="en-US" sz="2400" kern="1200" dirty="0" err="1" smtClean="0"/>
            <a:t>facilmente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trasferibile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alle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attività</a:t>
          </a:r>
          <a:r>
            <a:rPr lang="en-US" sz="2400" kern="1200" dirty="0" smtClean="0"/>
            <a:t> concrete di </a:t>
          </a:r>
          <a:r>
            <a:rPr lang="en-US" sz="2400" kern="1200" dirty="0" err="1" smtClean="0"/>
            <a:t>apprendimento</a:t>
          </a:r>
          <a:r>
            <a:rPr lang="en-US" sz="2400" kern="1200" dirty="0" smtClean="0"/>
            <a:t> in </a:t>
          </a:r>
          <a:r>
            <a:rPr lang="en-US" sz="2400" kern="1200" dirty="0" err="1" smtClean="0"/>
            <a:t>azienda</a:t>
          </a:r>
          <a:r>
            <a:rPr lang="en-US" sz="2400" kern="1200" dirty="0" smtClean="0"/>
            <a:t> </a:t>
          </a:r>
          <a:endParaRPr lang="it-IT" sz="2400" kern="1200" dirty="0"/>
        </a:p>
      </dsp:txBody>
      <dsp:txXfrm>
        <a:off x="619739" y="2481844"/>
        <a:ext cx="6625574" cy="1235064"/>
      </dsp:txXfrm>
    </dsp:sp>
    <dsp:sp modelId="{4A1DF825-AC29-4467-8C07-688A63E51B53}">
      <dsp:nvSpPr>
        <dsp:cNvPr id="0" name=""/>
        <dsp:cNvSpPr/>
      </dsp:nvSpPr>
      <dsp:spPr>
        <a:xfrm flipV="1">
          <a:off x="576502" y="3716908"/>
          <a:ext cx="7252304" cy="4572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004C1-5260-43CA-B91C-9E611DEAC168}">
      <dsp:nvSpPr>
        <dsp:cNvPr id="0" name=""/>
        <dsp:cNvSpPr/>
      </dsp:nvSpPr>
      <dsp:spPr>
        <a:xfrm rot="5400000">
          <a:off x="5119521" y="-3104294"/>
          <a:ext cx="631487" cy="700123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Pia Società San Gaetano - Vicenza</a:t>
          </a:r>
          <a:endParaRPr lang="it-IT" sz="2300" kern="1200" dirty="0"/>
        </a:p>
      </dsp:txBody>
      <dsp:txXfrm rot="-5400000">
        <a:off x="1934650" y="111404"/>
        <a:ext cx="6970403" cy="569833"/>
      </dsp:txXfrm>
    </dsp:sp>
    <dsp:sp modelId="{F8916F42-3336-4A2B-AE4B-74E20B685367}">
      <dsp:nvSpPr>
        <dsp:cNvPr id="0" name=""/>
        <dsp:cNvSpPr/>
      </dsp:nvSpPr>
      <dsp:spPr>
        <a:xfrm>
          <a:off x="540" y="1641"/>
          <a:ext cx="1934109" cy="789359"/>
        </a:xfrm>
        <a:prstGeom prst="round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17 allievi</a:t>
          </a:r>
          <a:endParaRPr lang="it-IT" sz="3200" kern="1200" dirty="0"/>
        </a:p>
      </dsp:txBody>
      <dsp:txXfrm>
        <a:off x="39073" y="40174"/>
        <a:ext cx="1857043" cy="712293"/>
      </dsp:txXfrm>
    </dsp:sp>
    <dsp:sp modelId="{64CB5AA6-DD05-46BA-837F-397DCE9BF4E0}">
      <dsp:nvSpPr>
        <dsp:cNvPr id="0" name=""/>
        <dsp:cNvSpPr/>
      </dsp:nvSpPr>
      <dsp:spPr>
        <a:xfrm rot="5400000">
          <a:off x="5323728" y="-2072062"/>
          <a:ext cx="631487" cy="659442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300" kern="1200" dirty="0" smtClean="0"/>
            <a:t>Centro Don Calabria - Bovolone (VR)</a:t>
          </a:r>
          <a:endParaRPr lang="it-IT" sz="2300" kern="1200" dirty="0"/>
        </a:p>
      </dsp:txBody>
      <dsp:txXfrm rot="-5400000">
        <a:off x="2342261" y="940232"/>
        <a:ext cx="6563595" cy="569833"/>
      </dsp:txXfrm>
    </dsp:sp>
    <dsp:sp modelId="{F4A61347-4549-4E8D-AB3E-BCF88AB15383}">
      <dsp:nvSpPr>
        <dsp:cNvPr id="0" name=""/>
        <dsp:cNvSpPr/>
      </dsp:nvSpPr>
      <dsp:spPr>
        <a:xfrm>
          <a:off x="540" y="830468"/>
          <a:ext cx="2341719" cy="789359"/>
        </a:xfrm>
        <a:prstGeom prst="roundRect">
          <a:avLst/>
        </a:prstGeom>
        <a:solidFill>
          <a:srgbClr val="35A3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21 allievi</a:t>
          </a:r>
          <a:endParaRPr lang="it-IT" sz="3200" kern="1200" dirty="0"/>
        </a:p>
      </dsp:txBody>
      <dsp:txXfrm>
        <a:off x="39073" y="869001"/>
        <a:ext cx="2264653" cy="712293"/>
      </dsp:txXfrm>
    </dsp:sp>
    <dsp:sp modelId="{E808F526-AE44-4B1E-8342-2C31D9FA396F}">
      <dsp:nvSpPr>
        <dsp:cNvPr id="0" name=""/>
        <dsp:cNvSpPr/>
      </dsp:nvSpPr>
      <dsp:spPr>
        <a:xfrm rot="5400000">
          <a:off x="5046213" y="-1534166"/>
          <a:ext cx="631487" cy="715053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0" kern="1200" dirty="0" smtClean="0"/>
            <a:t>Enaip Veneto  - Isola della Scala (VR)</a:t>
          </a:r>
          <a:endParaRPr lang="it-IT" sz="2400" b="0" kern="1200" dirty="0"/>
        </a:p>
      </dsp:txBody>
      <dsp:txXfrm rot="-5400000">
        <a:off x="1786691" y="1756183"/>
        <a:ext cx="7119705" cy="569833"/>
      </dsp:txXfrm>
    </dsp:sp>
    <dsp:sp modelId="{275D396B-729D-4330-BF28-7C23D6638AF2}">
      <dsp:nvSpPr>
        <dsp:cNvPr id="0" name=""/>
        <dsp:cNvSpPr/>
      </dsp:nvSpPr>
      <dsp:spPr>
        <a:xfrm>
          <a:off x="540" y="1659295"/>
          <a:ext cx="1785253" cy="789359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18 allievi</a:t>
          </a:r>
          <a:endParaRPr lang="it-IT" sz="3200" kern="1200" dirty="0"/>
        </a:p>
      </dsp:txBody>
      <dsp:txXfrm>
        <a:off x="39073" y="1697828"/>
        <a:ext cx="1708187" cy="712293"/>
      </dsp:txXfrm>
    </dsp:sp>
    <dsp:sp modelId="{15FAB839-676F-4DE4-8BD3-73C4B5E494A2}">
      <dsp:nvSpPr>
        <dsp:cNvPr id="0" name=""/>
        <dsp:cNvSpPr/>
      </dsp:nvSpPr>
      <dsp:spPr>
        <a:xfrm rot="5400000">
          <a:off x="5349449" y="-311432"/>
          <a:ext cx="631487" cy="6388470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0" kern="1200" dirty="0" smtClean="0"/>
            <a:t>Enaip Veneto  - Vicenza</a:t>
          </a:r>
          <a:endParaRPr lang="it-IT" sz="2400" b="0" kern="1200" dirty="0"/>
        </a:p>
      </dsp:txBody>
      <dsp:txXfrm rot="-5400000">
        <a:off x="2470958" y="2597886"/>
        <a:ext cx="6357643" cy="569833"/>
      </dsp:txXfrm>
    </dsp:sp>
    <dsp:sp modelId="{B31FB4E7-D147-47AA-B433-B932F5B3122C}">
      <dsp:nvSpPr>
        <dsp:cNvPr id="0" name=""/>
        <dsp:cNvSpPr/>
      </dsp:nvSpPr>
      <dsp:spPr>
        <a:xfrm>
          <a:off x="540" y="2488123"/>
          <a:ext cx="2470416" cy="789359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0" kern="1200" dirty="0" smtClean="0"/>
            <a:t>22 allievi</a:t>
          </a:r>
          <a:endParaRPr lang="it-IT" sz="4000" b="0" kern="1200" dirty="0"/>
        </a:p>
      </dsp:txBody>
      <dsp:txXfrm>
        <a:off x="39073" y="2526656"/>
        <a:ext cx="2393350" cy="712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46067-96E3-47C7-8234-39276466F337}">
      <dsp:nvSpPr>
        <dsp:cNvPr id="0" name=""/>
        <dsp:cNvSpPr/>
      </dsp:nvSpPr>
      <dsp:spPr>
        <a:xfrm>
          <a:off x="569941" y="667"/>
          <a:ext cx="746775" cy="746775"/>
        </a:xfrm>
        <a:prstGeom prst="ellipse">
          <a:avLst/>
        </a:prstGeom>
        <a:solidFill>
          <a:srgbClr val="3EB4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49</a:t>
          </a:r>
          <a:endParaRPr lang="it-IT" sz="3200" kern="1200" dirty="0"/>
        </a:p>
      </dsp:txBody>
      <dsp:txXfrm>
        <a:off x="679304" y="110030"/>
        <a:ext cx="528049" cy="528049"/>
      </dsp:txXfrm>
    </dsp:sp>
    <dsp:sp modelId="{CA9A7509-790C-4889-B27D-7EB8611D481D}">
      <dsp:nvSpPr>
        <dsp:cNvPr id="0" name=""/>
        <dsp:cNvSpPr/>
      </dsp:nvSpPr>
      <dsp:spPr>
        <a:xfrm>
          <a:off x="726764" y="808081"/>
          <a:ext cx="433129" cy="433129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700" kern="1200"/>
        </a:p>
      </dsp:txBody>
      <dsp:txXfrm>
        <a:off x="784175" y="973710"/>
        <a:ext cx="318307" cy="101871"/>
      </dsp:txXfrm>
    </dsp:sp>
    <dsp:sp modelId="{790E4324-0D36-4100-94C2-8F1475A9CE89}">
      <dsp:nvSpPr>
        <dsp:cNvPr id="0" name=""/>
        <dsp:cNvSpPr/>
      </dsp:nvSpPr>
      <dsp:spPr>
        <a:xfrm>
          <a:off x="569941" y="1301848"/>
          <a:ext cx="746775" cy="746775"/>
        </a:xfrm>
        <a:prstGeom prst="ellipse">
          <a:avLst/>
        </a:prstGeom>
        <a:solidFill>
          <a:srgbClr val="FF99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/>
            <a:t>29</a:t>
          </a:r>
          <a:endParaRPr lang="it-IT" sz="3200" kern="1200" dirty="0"/>
        </a:p>
      </dsp:txBody>
      <dsp:txXfrm>
        <a:off x="679304" y="1411211"/>
        <a:ext cx="528049" cy="528049"/>
      </dsp:txXfrm>
    </dsp:sp>
    <dsp:sp modelId="{0610A7C9-2053-4ED6-AA74-FFF2A3EC144E}">
      <dsp:nvSpPr>
        <dsp:cNvPr id="0" name=""/>
        <dsp:cNvSpPr/>
      </dsp:nvSpPr>
      <dsp:spPr>
        <a:xfrm>
          <a:off x="1428733" y="885745"/>
          <a:ext cx="237474" cy="2778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/>
        </a:p>
      </dsp:txBody>
      <dsp:txXfrm>
        <a:off x="1428733" y="941305"/>
        <a:ext cx="166232" cy="166680"/>
      </dsp:txXfrm>
    </dsp:sp>
    <dsp:sp modelId="{CCFAF90C-B7AF-4BB8-BA20-CF0BE2B1D7B9}">
      <dsp:nvSpPr>
        <dsp:cNvPr id="0" name=""/>
        <dsp:cNvSpPr/>
      </dsp:nvSpPr>
      <dsp:spPr>
        <a:xfrm>
          <a:off x="1764781" y="277870"/>
          <a:ext cx="1493550" cy="1493550"/>
        </a:xfrm>
        <a:prstGeom prst="ellipse">
          <a:avLst/>
        </a:prstGeom>
        <a:solidFill>
          <a:srgbClr val="35A3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400" kern="1200" dirty="0" smtClean="0"/>
            <a:t>78</a:t>
          </a:r>
          <a:endParaRPr lang="it-IT" sz="6400" kern="1200" dirty="0"/>
        </a:p>
      </dsp:txBody>
      <dsp:txXfrm>
        <a:off x="1983506" y="496595"/>
        <a:ext cx="1056100" cy="1056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53F33-3026-483E-8E0B-31A5696691ED}">
      <dsp:nvSpPr>
        <dsp:cNvPr id="0" name=""/>
        <dsp:cNvSpPr/>
      </dsp:nvSpPr>
      <dsp:spPr>
        <a:xfrm>
          <a:off x="1015666" y="0"/>
          <a:ext cx="6126267" cy="9674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lumMod val="60000"/>
            <a:lumOff val="40000"/>
            <a:alpha val="90000"/>
          </a:schemeClr>
        </a:solidFill>
        <a:ln w="12700" cap="flat" cmpd="sng" algn="ctr">
          <a:solidFill>
            <a:srgbClr val="1654B1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800" kern="1200" dirty="0" smtClean="0"/>
            <a:t>Contratti di Apprendistato Formativo</a:t>
          </a:r>
          <a:endParaRPr lang="it-IT" sz="2800" kern="1200" dirty="0"/>
        </a:p>
      </dsp:txBody>
      <dsp:txXfrm>
        <a:off x="1015666" y="120933"/>
        <a:ext cx="5763467" cy="725600"/>
      </dsp:txXfrm>
    </dsp:sp>
    <dsp:sp modelId="{56D5D2AD-24C2-43C1-A0E3-3A90EDB278A9}">
      <dsp:nvSpPr>
        <dsp:cNvPr id="0" name=""/>
        <dsp:cNvSpPr/>
      </dsp:nvSpPr>
      <dsp:spPr>
        <a:xfrm>
          <a:off x="98855" y="0"/>
          <a:ext cx="1084236" cy="967466"/>
        </a:xfrm>
        <a:prstGeom prst="roundRect">
          <a:avLst/>
        </a:prstGeom>
        <a:solidFill>
          <a:srgbClr val="165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900" kern="1200" dirty="0" smtClean="0"/>
            <a:t>4</a:t>
          </a:r>
          <a:endParaRPr lang="it-IT" sz="4900" kern="1200" dirty="0"/>
        </a:p>
      </dsp:txBody>
      <dsp:txXfrm>
        <a:off x="146083" y="47228"/>
        <a:ext cx="989780" cy="873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9DB8FE87-9A8A-44CD-8B34-4FEE54756698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DA15631-FE10-427A-B02B-424D1A0264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743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7679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955" y="1"/>
            <a:ext cx="2946135" cy="497679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F559DD49-B9FB-4884-A82B-EBA40F5D3D76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244" y="4778673"/>
            <a:ext cx="5437188" cy="3908525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546"/>
            <a:ext cx="2946135" cy="497679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955" y="9430546"/>
            <a:ext cx="2946135" cy="497679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0218C0C6-82BD-4719-913F-C0FEE8D7C8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02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2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838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51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2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BIBB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2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687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69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8C0C6-82BD-4719-913F-C0FEE8D7C88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36314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77155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38877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035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1624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16606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70647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78733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04567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6227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76328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CDB7-05EB-4F60-A534-2AC16A89E774}" type="datetimeFigureOut">
              <a:rPr lang="it-IT" smtClean="0"/>
              <a:t>07/03/2017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3BC73-DB63-4D42-911B-FC98A98F27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2095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9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chart" Target="../charts/chart2.xml"/><Relationship Id="rId5" Type="http://schemas.openxmlformats.org/officeDocument/2006/relationships/diagramData" Target="../diagrams/data3.xml"/><Relationship Id="rId15" Type="http://schemas.openxmlformats.org/officeDocument/2006/relationships/diagramColors" Target="../diagrams/colors4.xml"/><Relationship Id="rId10" Type="http://schemas.openxmlformats.org/officeDocument/2006/relationships/chart" Target="../charts/chart1.xml"/><Relationship Id="rId4" Type="http://schemas.openxmlformats.org/officeDocument/2006/relationships/image" Target="../media/image32.png"/><Relationship Id="rId9" Type="http://schemas.microsoft.com/office/2007/relationships/diagramDrawing" Target="../diagrams/drawing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32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8.jpeg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9.png"/><Relationship Id="rId10" Type="http://schemas.microsoft.com/office/2007/relationships/diagramDrawing" Target="../diagrams/drawing1.xml"/><Relationship Id="rId4" Type="http://schemas.openxmlformats.org/officeDocument/2006/relationships/image" Target="../media/image28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3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35.png"/><Relationship Id="rId5" Type="http://schemas.openxmlformats.org/officeDocument/2006/relationships/diagramData" Target="../diagrams/data2.xml"/><Relationship Id="rId10" Type="http://schemas.openxmlformats.org/officeDocument/2006/relationships/image" Target="../media/image9.jpeg"/><Relationship Id="rId4" Type="http://schemas.openxmlformats.org/officeDocument/2006/relationships/image" Target="../media/image32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14231" y="1747715"/>
            <a:ext cx="9144000" cy="1800348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it-IT" dirty="0" smtClean="0">
                <a:solidFill>
                  <a:srgbClr val="1654B1"/>
                </a:solidFill>
              </a:rPr>
              <a:t>FITT! Forma il tuo futuro</a:t>
            </a:r>
            <a:br>
              <a:rPr lang="it-IT" dirty="0" smtClean="0">
                <a:solidFill>
                  <a:srgbClr val="1654B1"/>
                </a:solidFill>
              </a:rPr>
            </a:br>
            <a:r>
              <a:rPr lang="en-GB" sz="3200" dirty="0" smtClean="0">
                <a:solidFill>
                  <a:srgbClr val="1654B1"/>
                </a:solidFill>
              </a:rPr>
              <a:t>Increasing the quality of apprenticeship for</a:t>
            </a:r>
            <a:br>
              <a:rPr lang="en-GB" sz="3200" dirty="0" smtClean="0">
                <a:solidFill>
                  <a:srgbClr val="1654B1"/>
                </a:solidFill>
              </a:rPr>
            </a:br>
            <a:r>
              <a:rPr lang="en-GB" sz="3200" dirty="0" smtClean="0">
                <a:solidFill>
                  <a:srgbClr val="1654B1"/>
                </a:solidFill>
              </a:rPr>
              <a:t>vocational qualifications in Italy</a:t>
            </a:r>
            <a:endParaRPr lang="it-IT" sz="3200" dirty="0" smtClean="0">
              <a:solidFill>
                <a:srgbClr val="1654B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56238" y="3685077"/>
            <a:ext cx="9144000" cy="715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it-IT" sz="1800" dirty="0" smtClean="0">
                <a:solidFill>
                  <a:srgbClr val="1654B1"/>
                </a:solidFill>
              </a:rPr>
              <a:t>PROGETTO FINANZIATO DAL PROGRAMMA ERASMUS + AZIONE CHIAVE 3 SOSTEGNO ALLA RIFORMA DELLE POLITICHE BANDO «NATIONAL AUTHORITIES FOR APPRENTICESHIP» </a:t>
            </a:r>
          </a:p>
        </p:txBody>
      </p:sp>
      <p:pic>
        <p:nvPicPr>
          <p:cNvPr id="19459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08" y="46352"/>
            <a:ext cx="2098182" cy="13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1862" y="249261"/>
            <a:ext cx="3342092" cy="94853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6" name="Gruppo 3"/>
          <p:cNvGrpSpPr>
            <a:grpSpLocks/>
          </p:cNvGrpSpPr>
          <p:nvPr/>
        </p:nvGrpSpPr>
        <p:grpSpPr bwMode="auto">
          <a:xfrm>
            <a:off x="2245183" y="5598492"/>
            <a:ext cx="7397048" cy="916119"/>
            <a:chOff x="2159510" y="5805985"/>
            <a:chExt cx="8980268" cy="1057412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510" y="5805985"/>
              <a:ext cx="1409883" cy="10574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839" y="5835865"/>
              <a:ext cx="2430304" cy="10129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9325" y="5939246"/>
              <a:ext cx="2570378" cy="6738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2605" y="5903912"/>
              <a:ext cx="2177173" cy="9540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648" y="58645"/>
            <a:ext cx="1237121" cy="15374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37100" y="4762500"/>
            <a:ext cx="230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1654B1"/>
                </a:solidFill>
              </a:rPr>
              <a:t>Venezia, 7 Marzo 2017</a:t>
            </a:r>
            <a:endParaRPr lang="it-IT" i="1" dirty="0">
              <a:solidFill>
                <a:srgbClr val="165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58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 rot="16200000">
            <a:off x="-1655734" y="3342173"/>
            <a:ext cx="4523870" cy="569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b="1" spc="6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Allievi Coinvolti</a:t>
            </a:r>
            <a:endParaRPr lang="it-IT" sz="3600" b="1" spc="6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698" y="329104"/>
            <a:ext cx="9569370" cy="1453168"/>
          </a:xfrm>
          <a:prstGeom prst="rect">
            <a:avLst/>
          </a:prstGeom>
        </p:spPr>
      </p:pic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229336520"/>
              </p:ext>
            </p:extLst>
          </p:nvPr>
        </p:nvGraphicFramePr>
        <p:xfrm>
          <a:off x="885394" y="1646944"/>
          <a:ext cx="3828274" cy="2049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272609760"/>
              </p:ext>
            </p:extLst>
          </p:nvPr>
        </p:nvGraphicFramePr>
        <p:xfrm>
          <a:off x="7495505" y="1235676"/>
          <a:ext cx="4894240" cy="4272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3939875528"/>
              </p:ext>
            </p:extLst>
          </p:nvPr>
        </p:nvGraphicFramePr>
        <p:xfrm>
          <a:off x="3027356" y="1640604"/>
          <a:ext cx="5382547" cy="3699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Diagramma 11"/>
          <p:cNvGraphicFramePr/>
          <p:nvPr>
            <p:extLst>
              <p:ext uri="{D42A27DB-BD31-4B8C-83A1-F6EECF244321}">
                <p14:modId xmlns:p14="http://schemas.microsoft.com/office/powerpoint/2010/main" val="3975828239"/>
              </p:ext>
            </p:extLst>
          </p:nvPr>
        </p:nvGraphicFramePr>
        <p:xfrm>
          <a:off x="1744478" y="5253030"/>
          <a:ext cx="7408215" cy="967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072015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o immagine per clipart ristor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049" y="2284549"/>
            <a:ext cx="2565211" cy="26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698" y="329104"/>
            <a:ext cx="9569370" cy="1453168"/>
          </a:xfrm>
          <a:prstGeom prst="rect">
            <a:avLst/>
          </a:prstGeom>
        </p:spPr>
      </p:pic>
      <p:graphicFrame>
        <p:nvGraphicFramePr>
          <p:cNvPr id="9" name="Grafico 8"/>
          <p:cNvGraphicFramePr/>
          <p:nvPr>
            <p:extLst>
              <p:ext uri="{D42A27DB-BD31-4B8C-83A1-F6EECF244321}">
                <p14:modId xmlns:p14="http://schemas.microsoft.com/office/powerpoint/2010/main" val="2653237444"/>
              </p:ext>
            </p:extLst>
          </p:nvPr>
        </p:nvGraphicFramePr>
        <p:xfrm>
          <a:off x="5238615" y="2107096"/>
          <a:ext cx="6622826" cy="475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 rot="16200000">
            <a:off x="-1892300" y="3578738"/>
            <a:ext cx="4997003" cy="569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b="1" spc="600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Aziende Coinvolte</a:t>
            </a:r>
            <a:endParaRPr lang="it-IT" sz="3600" b="1" spc="600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Ovale 2"/>
          <p:cNvSpPr/>
          <p:nvPr/>
        </p:nvSpPr>
        <p:spPr>
          <a:xfrm>
            <a:off x="1767372" y="4636395"/>
            <a:ext cx="2704564" cy="149394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b="1" dirty="0" smtClean="0"/>
              <a:t>59</a:t>
            </a:r>
            <a:endParaRPr lang="it-IT" sz="6000" b="1" dirty="0"/>
          </a:p>
        </p:txBody>
      </p:sp>
    </p:spTree>
    <p:extLst>
      <p:ext uri="{BB962C8B-B14F-4D97-AF65-F5344CB8AC3E}">
        <p14:creationId xmlns:p14="http://schemas.microsoft.com/office/powerpoint/2010/main" val="3502636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34" y="1479561"/>
            <a:ext cx="5121499" cy="34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25638" y="1340909"/>
            <a:ext cx="3474395" cy="1050587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rgbClr val="1654B1"/>
                </a:solidFill>
              </a:rPr>
              <a:t>LE</a:t>
            </a:r>
            <a:r>
              <a:rPr lang="it-IT" b="1" dirty="0" smtClean="0"/>
              <a:t> </a:t>
            </a:r>
            <a:r>
              <a:rPr lang="it-IT" sz="6000" b="1" dirty="0">
                <a:solidFill>
                  <a:srgbClr val="1654B1"/>
                </a:solidFill>
              </a:rPr>
              <a:t>SFIDE</a:t>
            </a:r>
            <a:r>
              <a:rPr lang="it-IT" b="1" dirty="0" smtClean="0"/>
              <a:t>  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68300" y="2670399"/>
            <a:ext cx="7528596" cy="3459945"/>
          </a:xfrm>
        </p:spPr>
        <p:txBody>
          <a:bodyPr>
            <a:noAutofit/>
          </a:bodyPr>
          <a:lstStyle/>
          <a:p>
            <a:pPr marL="811213" indent="-541338">
              <a:lnSpc>
                <a:spcPct val="100000"/>
              </a:lnSpc>
              <a:buBlip>
                <a:blip r:embed="rId4"/>
              </a:buBlip>
            </a:pPr>
            <a:r>
              <a:rPr lang="it-IT" b="1" dirty="0" smtClean="0">
                <a:latin typeface="+mj-lt"/>
              </a:rPr>
              <a:t>Sperimentare, collaudare, testare….</a:t>
            </a:r>
            <a:endParaRPr lang="it-IT" b="1" dirty="0">
              <a:latin typeface="+mj-lt"/>
            </a:endParaRPr>
          </a:p>
          <a:p>
            <a:pPr marL="811213" indent="-541338">
              <a:lnSpc>
                <a:spcPct val="100000"/>
              </a:lnSpc>
              <a:buBlip>
                <a:blip r:embed="rId4"/>
              </a:buBlip>
            </a:pPr>
            <a:r>
              <a:rPr lang="it-IT" b="1" dirty="0" smtClean="0">
                <a:latin typeface="+mj-lt"/>
              </a:rPr>
              <a:t>Una </a:t>
            </a:r>
            <a:r>
              <a:rPr lang="it-IT" b="1" dirty="0">
                <a:latin typeface="+mj-lt"/>
              </a:rPr>
              <a:t>corsa </a:t>
            </a:r>
            <a:r>
              <a:rPr lang="it-IT" sz="2400" b="1" dirty="0">
                <a:latin typeface="+mj-lt"/>
              </a:rPr>
              <a:t>contro</a:t>
            </a:r>
            <a:r>
              <a:rPr lang="it-IT" b="1" dirty="0">
                <a:latin typeface="+mj-lt"/>
              </a:rPr>
              <a:t> il </a:t>
            </a:r>
            <a:r>
              <a:rPr lang="it-IT" b="1" dirty="0" smtClean="0">
                <a:latin typeface="+mj-lt"/>
              </a:rPr>
              <a:t>tempo, per legare FITT all’erogazione dei percorsi Regionali</a:t>
            </a:r>
          </a:p>
          <a:p>
            <a:pPr marL="811213" indent="-541338">
              <a:lnSpc>
                <a:spcPct val="100000"/>
              </a:lnSpc>
              <a:buBlip>
                <a:blip r:embed="rId4"/>
              </a:buBlip>
            </a:pPr>
            <a:r>
              <a:rPr lang="it-IT" b="1" dirty="0" smtClean="0">
                <a:latin typeface="+mj-lt"/>
              </a:rPr>
              <a:t>Concorrenza </a:t>
            </a:r>
            <a:r>
              <a:rPr lang="it-IT" b="1" dirty="0">
                <a:latin typeface="+mj-lt"/>
              </a:rPr>
              <a:t>con </a:t>
            </a:r>
            <a:r>
              <a:rPr lang="it-IT" b="1" dirty="0" smtClean="0">
                <a:latin typeface="+mj-lt"/>
              </a:rPr>
              <a:t>alternanza «rafforzata»</a:t>
            </a:r>
            <a:endParaRPr lang="it-IT" b="1" dirty="0">
              <a:latin typeface="+mj-lt"/>
            </a:endParaRPr>
          </a:p>
          <a:p>
            <a:pPr marL="811213" indent="-541338">
              <a:lnSpc>
                <a:spcPct val="100000"/>
              </a:lnSpc>
              <a:buBlip>
                <a:blip r:embed="rId4"/>
              </a:buBlip>
            </a:pPr>
            <a:r>
              <a:rPr lang="it-IT" b="1" dirty="0" smtClean="0">
                <a:latin typeface="+mj-lt"/>
              </a:rPr>
              <a:t>Valorizzare  il ruolo formativo  delle </a:t>
            </a:r>
            <a:r>
              <a:rPr lang="it-IT" b="1" dirty="0">
                <a:latin typeface="+mj-lt"/>
              </a:rPr>
              <a:t>aziende</a:t>
            </a:r>
          </a:p>
          <a:p>
            <a:pPr marL="811213" indent="-541338">
              <a:lnSpc>
                <a:spcPct val="100000"/>
              </a:lnSpc>
              <a:buBlip>
                <a:blip r:embed="rId4"/>
              </a:buBlip>
            </a:pPr>
            <a:r>
              <a:rPr lang="it-IT" b="1" dirty="0">
                <a:latin typeface="+mj-lt"/>
              </a:rPr>
              <a:t>Preparare i Formatori Aziendali rispetto al loro nuovo importante ruolo 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53"/>
          <a:stretch/>
        </p:blipFill>
        <p:spPr>
          <a:xfrm>
            <a:off x="5653825" y="133188"/>
            <a:ext cx="6157175" cy="1516814"/>
          </a:xfrm>
          <a:prstGeom prst="rect">
            <a:avLst/>
          </a:prstGeom>
        </p:spPr>
      </p:pic>
      <p:sp>
        <p:nvSpPr>
          <p:cNvPr id="7" name="AutoShape 2" descr="https://outlook.office365.com/owa/service.svc/s/GetAttachmentThumbnail?id=AAMkADFlNDliYWJiLWQwYjgtNGJjYi1hZWY5LTc4NzJkZWNmMzUyNgBGAAAAAAABCToLRXZHTLuNcioQuGUUBwCDyarq6yaiTay%2FinKJegPBAAAAAAEMAACDyarq6yaiTay%2FinKJegPBAAAzMF%2BAAAABEgAQAOOKHbC8zVBKp626L%2FQjshw%3D&amp;thumbnailType=2&amp;X-OWA-CANARY=M3Cu_bwl0ka8Olh4Xp2bXbBgTak6YtQYDepvyc50KL38MiJ8TcKB2KGh3NV_qP7Bolb9w000YHE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https://outlook.office365.com/owa/service.svc/s/GetAttachmentThumbnail?id=AAMkADFlNDliYWJiLWQwYjgtNGJjYi1hZWY5LTc4NzJkZWNmMzUyNgBGAAAAAAABCToLRXZHTLuNcioQuGUUBwCDyarq6yaiTay%2FinKJegPBAAAAAAEMAACDyarq6yaiTay%2FinKJegPBAAAzMF%2BAAAABEgAQAOOKHbC8zVBKp626L%2FQjshw%3D&amp;thumbnailType=2&amp;X-OWA-CANARY=M3Cu_bwl0ka8Olh4Xp2bXbBgTak6YtQYDepvyc50KL38MiJ8TcKB2KGh3NV_qP7Bolb9w000YHE.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https://outlook.office365.com/owa/service.svc/s/GetAttachmentThumbnail?id=AAMkADFlNDliYWJiLWQwYjgtNGJjYi1hZWY5LTc4NzJkZWNmMzUyNgBGAAAAAAABCToLRXZHTLuNcioQuGUUBwCDyarq6yaiTay%2FinKJegPBAAAAAAEMAACDyarq6yaiTay%2FinKJegPBAAAzMF%2BAAAABEgAQAOOKHbC8zVBKp626L%2FQjshw%3D&amp;thumbnailType=2&amp;X-OWA-CANARY=M3Cu_bwl0ka8Olh4Xp2bXbBgTak6YtQYDepvyc50KL38MiJ8TcKB2KGh3NV_qP7Bolb9w000YHE.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240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14123" y="716213"/>
            <a:ext cx="6273800" cy="1195388"/>
          </a:xfrm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1654B1"/>
                </a:solidFill>
              </a:rPr>
              <a:t>POTENZIALITA’</a:t>
            </a:r>
            <a:endParaRPr lang="it-IT" sz="4800" b="1" dirty="0">
              <a:solidFill>
                <a:srgbClr val="1654B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52624"/>
            <a:ext cx="10515600" cy="4538328"/>
          </a:xfrm>
        </p:spPr>
        <p:txBody>
          <a:bodyPr>
            <a:normAutofit fontScale="92500" lnSpcReduction="10000"/>
          </a:bodyPr>
          <a:lstStyle/>
          <a:p>
            <a:pPr marL="631825" indent="-631825" algn="just">
              <a:lnSpc>
                <a:spcPct val="100000"/>
              </a:lnSpc>
              <a:buBlip>
                <a:blip r:embed="rId3"/>
              </a:buBlip>
            </a:pPr>
            <a:r>
              <a:rPr lang="it-IT" b="1" smtClean="0">
                <a:latin typeface="+mj-lt"/>
              </a:rPr>
              <a:t>Ampliare </a:t>
            </a:r>
            <a:r>
              <a:rPr lang="it-IT" b="1" dirty="0">
                <a:latin typeface="+mj-lt"/>
              </a:rPr>
              <a:t>PFQ </a:t>
            </a:r>
            <a:r>
              <a:rPr lang="it-IT" b="1" dirty="0" smtClean="0">
                <a:latin typeface="+mj-lt"/>
              </a:rPr>
              <a:t> anche </a:t>
            </a:r>
            <a:r>
              <a:rPr lang="it-IT" b="1" dirty="0">
                <a:latin typeface="+mj-lt"/>
              </a:rPr>
              <a:t>a altri settori </a:t>
            </a:r>
          </a:p>
          <a:p>
            <a:pPr marL="631825" indent="-631825" algn="just">
              <a:lnSpc>
                <a:spcPct val="100000"/>
              </a:lnSpc>
              <a:buBlip>
                <a:blip r:embed="rId3"/>
              </a:buBlip>
            </a:pPr>
            <a:r>
              <a:rPr lang="it-IT" b="1" dirty="0" smtClean="0">
                <a:latin typeface="+mj-lt"/>
              </a:rPr>
              <a:t>Condividere </a:t>
            </a:r>
            <a:r>
              <a:rPr lang="it-IT" b="1" dirty="0">
                <a:latin typeface="+mj-lt"/>
              </a:rPr>
              <a:t>con altre Regioni </a:t>
            </a:r>
            <a:r>
              <a:rPr lang="it-IT" b="1" dirty="0" smtClean="0">
                <a:latin typeface="+mj-lt"/>
              </a:rPr>
              <a:t>buone </a:t>
            </a:r>
            <a:r>
              <a:rPr lang="it-IT" b="1" dirty="0">
                <a:latin typeface="+mj-lt"/>
              </a:rPr>
              <a:t>pratiche e documenti </a:t>
            </a:r>
          </a:p>
          <a:p>
            <a:pPr marL="631825" indent="-631825" algn="just">
              <a:lnSpc>
                <a:spcPct val="100000"/>
              </a:lnSpc>
              <a:buBlip>
                <a:blip r:embed="rId3"/>
              </a:buBlip>
            </a:pPr>
            <a:r>
              <a:rPr lang="it-IT" b="1" dirty="0">
                <a:latin typeface="+mj-lt"/>
              </a:rPr>
              <a:t>Adozione del </a:t>
            </a:r>
            <a:r>
              <a:rPr lang="it-IT" b="1" dirty="0" smtClean="0">
                <a:latin typeface="+mj-lt"/>
              </a:rPr>
              <a:t>PFQ </a:t>
            </a:r>
            <a:r>
              <a:rPr lang="it-IT" b="1" dirty="0">
                <a:latin typeface="+mj-lt"/>
              </a:rPr>
              <a:t>n</a:t>
            </a:r>
            <a:r>
              <a:rPr lang="it-IT" b="1" dirty="0" smtClean="0">
                <a:latin typeface="+mj-lt"/>
              </a:rPr>
              <a:t>elle </a:t>
            </a:r>
            <a:r>
              <a:rPr lang="it-IT" b="1" dirty="0">
                <a:latin typeface="+mj-lt"/>
              </a:rPr>
              <a:t>commissioni d’esame per la qualifica ed il diploma professionale </a:t>
            </a:r>
          </a:p>
          <a:p>
            <a:pPr marL="631825" indent="-631825" algn="just">
              <a:lnSpc>
                <a:spcPct val="100000"/>
              </a:lnSpc>
              <a:buBlip>
                <a:blip r:embed="rId3"/>
              </a:buBlip>
            </a:pPr>
            <a:r>
              <a:rPr lang="it-IT" b="1" dirty="0">
                <a:latin typeface="+mj-lt"/>
              </a:rPr>
              <a:t>Definizione di contenuti e metodologie per la Formazione dei Tutor Aziendali</a:t>
            </a:r>
          </a:p>
          <a:p>
            <a:pPr marL="631825" indent="-631825" algn="just">
              <a:lnSpc>
                <a:spcPct val="100000"/>
              </a:lnSpc>
              <a:buBlip>
                <a:blip r:embed="rId3"/>
              </a:buBlip>
            </a:pPr>
            <a:r>
              <a:rPr lang="it-IT" b="1" dirty="0">
                <a:latin typeface="+mj-lt"/>
              </a:rPr>
              <a:t>Aziende Tedesche come testimonial</a:t>
            </a:r>
          </a:p>
          <a:p>
            <a:pPr marL="631825" indent="-631825" algn="just">
              <a:lnSpc>
                <a:spcPct val="100000"/>
              </a:lnSpc>
              <a:buBlip>
                <a:blip r:embed="rId3"/>
              </a:buBlip>
            </a:pPr>
            <a:r>
              <a:rPr lang="it-IT" dirty="0"/>
              <a:t>Coinvolgere le Parti Sociali, Associazioni di Categoria ed aziende </a:t>
            </a:r>
          </a:p>
          <a:p>
            <a:pPr marL="631825" indent="-631825" algn="just">
              <a:lnSpc>
                <a:spcPct val="100000"/>
              </a:lnSpc>
              <a:buBlip>
                <a:blip r:embed="rId3"/>
              </a:buBlip>
            </a:pPr>
            <a:r>
              <a:rPr lang="it-IT" b="1" dirty="0" smtClean="0">
                <a:latin typeface="+mj-lt"/>
              </a:rPr>
              <a:t>Forte Rete tra Istituzioni Pubbliche, Associazioni </a:t>
            </a:r>
            <a:r>
              <a:rPr lang="it-IT" b="1" dirty="0">
                <a:latin typeface="+mj-lt"/>
              </a:rPr>
              <a:t>degli </a:t>
            </a:r>
            <a:r>
              <a:rPr lang="it-IT" b="1" dirty="0" smtClean="0">
                <a:latin typeface="+mj-lt"/>
              </a:rPr>
              <a:t>imprenditori, </a:t>
            </a:r>
            <a:r>
              <a:rPr lang="it-IT" b="1" dirty="0">
                <a:latin typeface="+mj-lt"/>
              </a:rPr>
              <a:t>Parti </a:t>
            </a:r>
            <a:r>
              <a:rPr lang="it-IT" b="1" dirty="0" smtClean="0">
                <a:latin typeface="+mj-lt"/>
              </a:rPr>
              <a:t>Sociali e </a:t>
            </a:r>
            <a:r>
              <a:rPr lang="it-IT" b="1" dirty="0">
                <a:latin typeface="+mj-lt"/>
              </a:rPr>
              <a:t>Istituzioni </a:t>
            </a:r>
            <a:r>
              <a:rPr lang="it-IT" b="1" dirty="0" smtClean="0">
                <a:latin typeface="+mj-lt"/>
              </a:rPr>
              <a:t>Formative, per </a:t>
            </a:r>
            <a:r>
              <a:rPr lang="it-IT" b="1" dirty="0">
                <a:latin typeface="+mj-lt"/>
              </a:rPr>
              <a:t>garantire una formazione di </a:t>
            </a:r>
            <a:r>
              <a:rPr lang="it-IT" b="1" dirty="0" smtClean="0">
                <a:latin typeface="+mj-lt"/>
              </a:rPr>
              <a:t>qualità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53"/>
          <a:stretch/>
        </p:blipFill>
        <p:spPr>
          <a:xfrm>
            <a:off x="5718221" y="114782"/>
            <a:ext cx="6053070" cy="154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44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032000" y="355599"/>
            <a:ext cx="8737600" cy="103346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1654B1"/>
                </a:solidFill>
              </a:rPr>
              <a:t>GRAZIE PER L’ATTENZIONE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76" y="4195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 descr="2016-10-09-PHOTO-0000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00" y="2047874"/>
            <a:ext cx="5473700" cy="410527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705600" y="2136338"/>
            <a:ext cx="443462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3200" b="1" dirty="0"/>
              <a:t>Un ringraziamento particolare a tutti </a:t>
            </a:r>
            <a:r>
              <a:rPr lang="it-IT" sz="3200" b="1" dirty="0" smtClean="0"/>
              <a:t>coloro che </a:t>
            </a:r>
            <a:r>
              <a:rPr lang="it-IT" sz="3200" b="1" dirty="0"/>
              <a:t>hanno contribuito alla realizzazione </a:t>
            </a:r>
            <a:r>
              <a:rPr lang="it-IT" sz="3200" b="1" dirty="0" smtClean="0"/>
              <a:t>delle attività previste dal Progetto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62991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191173" y="666261"/>
            <a:ext cx="4221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rgbClr val="1654B1"/>
                </a:solidFill>
              </a:rPr>
              <a:t>GLI ATTORI DI FITT!</a:t>
            </a:r>
            <a:endParaRPr lang="it-IT" sz="4000" dirty="0">
              <a:solidFill>
                <a:srgbClr val="1654B1"/>
              </a:solidFill>
            </a:endParaRPr>
          </a:p>
        </p:txBody>
      </p:sp>
      <p:pic>
        <p:nvPicPr>
          <p:cNvPr id="8" name="Segnaposto contenuto 5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545" y="4526301"/>
            <a:ext cx="3216751" cy="7423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6073" y="1524372"/>
            <a:ext cx="2533945" cy="1208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5726" y="3098441"/>
            <a:ext cx="2463745" cy="985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866" y="3031928"/>
            <a:ext cx="2146567" cy="1379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04" y="1225570"/>
            <a:ext cx="1846470" cy="1358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378" y="4685345"/>
            <a:ext cx="2882613" cy="778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051" y="3123785"/>
            <a:ext cx="2019421" cy="960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695" y="5463650"/>
            <a:ext cx="3124911" cy="846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5996446" y="4413346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Aziende</a:t>
            </a:r>
            <a:r>
              <a:rPr lang="it-IT" b="1" dirty="0" smtClean="0"/>
              <a:t>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 rot="16200000">
            <a:off x="-907977" y="3495648"/>
            <a:ext cx="2945615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800" b="1" spc="600" dirty="0" smtClean="0"/>
              <a:t>Ristorazione</a:t>
            </a:r>
            <a:endParaRPr lang="it-IT" sz="2800" b="1" spc="600" dirty="0"/>
          </a:p>
        </p:txBody>
      </p:sp>
    </p:spTree>
    <p:extLst>
      <p:ext uri="{BB962C8B-B14F-4D97-AF65-F5344CB8AC3E}">
        <p14:creationId xmlns:p14="http://schemas.microsoft.com/office/powerpoint/2010/main" val="218093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magine 26" descr="TIMELINE_CORPORATE_COMPLET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247" y="2313486"/>
            <a:ext cx="10071275" cy="274358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739308" y="5220989"/>
            <a:ext cx="1641230" cy="11695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BANDO PRESENTAZIONE E AGGIUDICAZIONE PROGETTO AL CONSORZIO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956669" y="960823"/>
            <a:ext cx="164123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PRIMO TAVOLO DI LAVORO E INIZIO REDAZIONE PIANO FORMATIVO QUADRO</a:t>
            </a:r>
            <a:endParaRPr lang="it-IT" sz="14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4000210" y="5162874"/>
            <a:ext cx="167835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DEFINIZIONE DEL GRUPPO DI LAVORO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216085" y="1607154"/>
            <a:ext cx="16783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VISITA STUDIO IN GERMANIA</a:t>
            </a:r>
            <a:endParaRPr lang="it-IT" sz="1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6375455" y="5212027"/>
            <a:ext cx="167835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REDAZIONE DEL PIANO FORMATIVO QUADRO</a:t>
            </a:r>
            <a:endParaRPr lang="it-IT" sz="1400" b="1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516054" y="1391710"/>
            <a:ext cx="1678352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FORMAZIONE FORMATORI E TUTOR AZIENDALI </a:t>
            </a:r>
            <a:endParaRPr lang="it-IT" sz="1400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9788291" y="1176267"/>
            <a:ext cx="16783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SENSIBILIZZAZIONE AZIENDE E ELADOZIONE DEI MATERIALI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 rot="16200000">
            <a:off x="-1308185" y="3136289"/>
            <a:ext cx="3966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spc="1770" dirty="0" smtClean="0">
                <a:solidFill>
                  <a:srgbClr val="1654B1"/>
                </a:solidFill>
              </a:rPr>
              <a:t>Processo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375455" y="6021207"/>
            <a:ext cx="167835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STESURA DEL PFI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8678627" y="5207091"/>
            <a:ext cx="167835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IMPLEMENTAZIONE PFI</a:t>
            </a:r>
          </a:p>
        </p:txBody>
      </p:sp>
    </p:spTree>
    <p:extLst>
      <p:ext uri="{BB962C8B-B14F-4D97-AF65-F5344CB8AC3E}">
        <p14:creationId xmlns:p14="http://schemas.microsoft.com/office/powerpoint/2010/main" val="2822130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384" y="184638"/>
            <a:ext cx="10158984" cy="170078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21276" y="2206153"/>
            <a:ext cx="107823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678CCA"/>
                </a:solidFill>
              </a:rPr>
              <a:t>VISITA STUDIO IN </a:t>
            </a:r>
            <a:r>
              <a:rPr lang="it-IT" sz="4000" b="1" dirty="0">
                <a:solidFill>
                  <a:srgbClr val="678CCA"/>
                </a:solidFill>
              </a:rPr>
              <a:t>GERMANIA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0488" y="3025110"/>
            <a:ext cx="2960495" cy="2788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63" y="3133032"/>
            <a:ext cx="3619501" cy="3556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363" y="2685667"/>
            <a:ext cx="2131469" cy="456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0635" y="3215693"/>
            <a:ext cx="985914" cy="1338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698" y="5420486"/>
            <a:ext cx="1451437" cy="72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407" y="3884707"/>
            <a:ext cx="1083954" cy="1069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9445" y="3848369"/>
            <a:ext cx="1388262" cy="618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728" y="5063343"/>
            <a:ext cx="2795104" cy="4228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ttangolo 1"/>
          <p:cNvSpPr/>
          <p:nvPr/>
        </p:nvSpPr>
        <p:spPr>
          <a:xfrm>
            <a:off x="7763726" y="5831791"/>
            <a:ext cx="1672637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it-IT" sz="2400" b="1" dirty="0"/>
              <a:t>Parti Sociali</a:t>
            </a:r>
          </a:p>
        </p:txBody>
      </p:sp>
    </p:spTree>
    <p:extLst>
      <p:ext uri="{BB962C8B-B14F-4D97-AF65-F5344CB8AC3E}">
        <p14:creationId xmlns:p14="http://schemas.microsoft.com/office/powerpoint/2010/main" val="129037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384" y="184638"/>
            <a:ext cx="10158984" cy="170078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 rot="16200000">
            <a:off x="-2082294" y="3639248"/>
            <a:ext cx="539191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678CCA"/>
                </a:solidFill>
              </a:rPr>
              <a:t>VISITA STUDIO IN </a:t>
            </a:r>
            <a:r>
              <a:rPr lang="it-IT" sz="3200" b="1" dirty="0">
                <a:solidFill>
                  <a:srgbClr val="678CCA"/>
                </a:solidFill>
              </a:rPr>
              <a:t>GERMANIA</a:t>
            </a:r>
          </a:p>
        </p:txBody>
      </p:sp>
      <p:sp>
        <p:nvSpPr>
          <p:cNvPr id="14" name="Segnaposto contenuto 6"/>
          <p:cNvSpPr txBox="1">
            <a:spLocks/>
          </p:cNvSpPr>
          <p:nvPr/>
        </p:nvSpPr>
        <p:spPr>
          <a:xfrm>
            <a:off x="1592384" y="2081972"/>
            <a:ext cx="10158984" cy="42673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smtClean="0"/>
              <a:t>Cosa abbiamo Riportato</a:t>
            </a:r>
          </a:p>
          <a:p>
            <a:pPr marL="0" indent="0">
              <a:buNone/>
            </a:pPr>
            <a:r>
              <a:rPr lang="it-IT" sz="2400" b="1" dirty="0" smtClean="0">
                <a:solidFill>
                  <a:srgbClr val="1654B1"/>
                </a:solidFill>
              </a:rPr>
              <a:t>Chiarezza e semplicità nell’organizzazione dell’apprendistato</a:t>
            </a:r>
          </a:p>
          <a:p>
            <a:pPr marL="1081088" indent="-449263">
              <a:buBlip>
                <a:blip r:embed="rId5"/>
              </a:buBlip>
            </a:pPr>
            <a:r>
              <a:rPr lang="it-IT" sz="2400" dirty="0"/>
              <a:t>Istituzioni pubbliche con chiari compiti assegnati e collegate in maniera </a:t>
            </a:r>
            <a:r>
              <a:rPr lang="it-IT" sz="2400" dirty="0" smtClean="0"/>
              <a:t>sinergica</a:t>
            </a:r>
            <a:endParaRPr lang="it-IT" sz="2400" dirty="0"/>
          </a:p>
          <a:p>
            <a:pPr marL="1081088" indent="-449263">
              <a:buBlip>
                <a:blip r:embed="rId5"/>
              </a:buBlip>
            </a:pPr>
            <a:r>
              <a:rPr lang="it-IT" sz="2400" dirty="0"/>
              <a:t>Piano Formativo comune a livello Nazionale</a:t>
            </a:r>
          </a:p>
          <a:p>
            <a:pPr marL="1081088" indent="-449263">
              <a:buBlip>
                <a:blip r:embed="rId5"/>
              </a:buBlip>
            </a:pPr>
            <a:r>
              <a:rPr lang="it-IT" sz="2400" dirty="0"/>
              <a:t>Estrema leggibilità PFQ e PFI</a:t>
            </a:r>
          </a:p>
          <a:p>
            <a:pPr marL="1081088" indent="-449263">
              <a:buBlip>
                <a:blip r:embed="rId5"/>
              </a:buBlip>
            </a:pPr>
            <a:r>
              <a:rPr lang="it-IT" sz="2400" dirty="0" smtClean="0"/>
              <a:t>Aziende </a:t>
            </a:r>
            <a:r>
              <a:rPr lang="it-IT" sz="2400" dirty="0"/>
              <a:t>che vedono l’apprendistato come un’opportunità , una capitalizzazione della propria esperienza</a:t>
            </a:r>
          </a:p>
          <a:p>
            <a:pPr marL="1081088" indent="-449263">
              <a:buBlip>
                <a:blip r:embed="rId5"/>
              </a:buBlip>
            </a:pPr>
            <a:r>
              <a:rPr lang="it-IT" sz="2400" dirty="0" smtClean="0"/>
              <a:t>Aziende </a:t>
            </a:r>
            <a:r>
              <a:rPr lang="it-IT" sz="2400" dirty="0"/>
              <a:t>che credono e investono nelle loro capacità formative, certificazione  AEVO con esame del  Formatore Aziendale (Tutor)</a:t>
            </a:r>
          </a:p>
          <a:p>
            <a:pPr marL="1081088" indent="-449263">
              <a:buBlip>
                <a:blip r:embed="rId5"/>
              </a:buBlip>
            </a:pPr>
            <a:r>
              <a:rPr lang="it-IT" sz="2400" dirty="0" smtClean="0"/>
              <a:t>Contratti di lavoro – bassa %  disoccupazione giovanile</a:t>
            </a:r>
          </a:p>
          <a:p>
            <a:pPr marL="1081088" indent="-449263"/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40697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188" y="261181"/>
            <a:ext cx="10122571" cy="169468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18397" y="1235662"/>
            <a:ext cx="595328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1854A2"/>
                </a:solidFill>
              </a:rPr>
              <a:t>PERCHE’ </a:t>
            </a:r>
            <a:endParaRPr lang="it-IT" sz="3200" b="1" dirty="0" smtClean="0">
              <a:solidFill>
                <a:srgbClr val="1854A2"/>
              </a:solidFill>
            </a:endParaRPr>
          </a:p>
          <a:p>
            <a:r>
              <a:rPr lang="it-IT" sz="3200" b="1" dirty="0" smtClean="0">
                <a:solidFill>
                  <a:srgbClr val="1854A2"/>
                </a:solidFill>
              </a:rPr>
              <a:t>UN </a:t>
            </a:r>
            <a:r>
              <a:rPr lang="it-IT" sz="3200" b="1" dirty="0">
                <a:solidFill>
                  <a:srgbClr val="1854A2"/>
                </a:solidFill>
              </a:rPr>
              <a:t>PIANO FORMATIVO </a:t>
            </a:r>
            <a:r>
              <a:rPr lang="it-IT" sz="3200" b="1" dirty="0" smtClean="0">
                <a:solidFill>
                  <a:srgbClr val="1854A2"/>
                </a:solidFill>
              </a:rPr>
              <a:t>QUADRO?</a:t>
            </a:r>
            <a:endParaRPr lang="it-IT" sz="3200" b="1" dirty="0">
              <a:solidFill>
                <a:srgbClr val="1854A2"/>
              </a:solidFill>
            </a:endParaRPr>
          </a:p>
        </p:txBody>
      </p:sp>
      <p:pic>
        <p:nvPicPr>
          <p:cNvPr id="8" name="Immagine 7" descr="IMG_7238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4266" y="1955868"/>
            <a:ext cx="2806700" cy="3534363"/>
          </a:xfrm>
          <a:prstGeom prst="rect">
            <a:avLst/>
          </a:prstGeom>
        </p:spPr>
      </p:pic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522330759"/>
              </p:ext>
            </p:extLst>
          </p:nvPr>
        </p:nvGraphicFramePr>
        <p:xfrm>
          <a:off x="541849" y="2312880"/>
          <a:ext cx="7829419" cy="382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03419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3482" y="1350890"/>
            <a:ext cx="7298724" cy="825500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1854A2"/>
                </a:solidFill>
                <a:latin typeface="+mn-lt"/>
                <a:ea typeface="+mn-ea"/>
                <a:cs typeface="+mn-cs"/>
              </a:rPr>
              <a:t>REDAZIONE </a:t>
            </a:r>
            <a:r>
              <a:rPr lang="it-IT" sz="2800" b="1" dirty="0" smtClean="0">
                <a:solidFill>
                  <a:srgbClr val="1854A2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800" b="1" dirty="0" smtClean="0">
                <a:solidFill>
                  <a:srgbClr val="1854A2"/>
                </a:solidFill>
                <a:latin typeface="+mn-lt"/>
                <a:ea typeface="+mn-ea"/>
                <a:cs typeface="+mn-cs"/>
              </a:rPr>
            </a:br>
            <a:r>
              <a:rPr lang="it-IT" sz="2800" b="1" dirty="0" smtClean="0">
                <a:solidFill>
                  <a:srgbClr val="1854A2"/>
                </a:solidFill>
                <a:latin typeface="+mn-lt"/>
                <a:ea typeface="+mn-ea"/>
                <a:cs typeface="+mn-cs"/>
              </a:rPr>
              <a:t>DEL </a:t>
            </a:r>
            <a:r>
              <a:rPr lang="it-IT" sz="2800" b="1" dirty="0">
                <a:solidFill>
                  <a:srgbClr val="1854A2"/>
                </a:solidFill>
                <a:latin typeface="+mn-lt"/>
                <a:ea typeface="+mn-ea"/>
                <a:cs typeface="+mn-cs"/>
              </a:rPr>
              <a:t>PIANO FORMATIVO QUADRO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8844" y="1632858"/>
            <a:ext cx="3035626" cy="4351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407" y="268141"/>
            <a:ext cx="9800822" cy="1612173"/>
          </a:xfrm>
          <a:prstGeom prst="rect">
            <a:avLst/>
          </a:prstGeom>
        </p:spPr>
      </p:pic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801814" y="5060968"/>
            <a:ext cx="7482374" cy="1074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P</a:t>
            </a:r>
            <a:r>
              <a:rPr lang="it-IT" sz="2400" dirty="0" smtClean="0"/>
              <a:t>ersonalizzazione </a:t>
            </a:r>
            <a:r>
              <a:rPr lang="it-IT" sz="2400" dirty="0"/>
              <a:t>in base alle caratteristiche dell’allievo e dell’ambiente </a:t>
            </a:r>
            <a:r>
              <a:rPr lang="it-IT" sz="2400" dirty="0" smtClean="0"/>
              <a:t>di inserimento lavorativo </a:t>
            </a:r>
            <a:endParaRPr lang="it-IT" sz="2400" dirty="0"/>
          </a:p>
          <a:p>
            <a:endParaRPr lang="it-IT" dirty="0"/>
          </a:p>
        </p:txBody>
      </p:sp>
      <p:sp>
        <p:nvSpPr>
          <p:cNvPr id="8" name="Segnaposto contenuto 6"/>
          <p:cNvSpPr txBox="1">
            <a:spLocks/>
          </p:cNvSpPr>
          <p:nvPr/>
        </p:nvSpPr>
        <p:spPr>
          <a:xfrm>
            <a:off x="969101" y="2451057"/>
            <a:ext cx="6964147" cy="149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>
              <a:buBlip>
                <a:blip r:embed="rId6"/>
              </a:buBlip>
            </a:pPr>
            <a:r>
              <a:rPr lang="it-IT" sz="2400" dirty="0"/>
              <a:t>identificare i tipi di aziende </a:t>
            </a:r>
          </a:p>
          <a:p>
            <a:pPr marL="541338" indent="-541338">
              <a:buBlip>
                <a:blip r:embed="rId6"/>
              </a:buBlip>
            </a:pPr>
            <a:r>
              <a:rPr lang="it-IT" sz="2400" dirty="0"/>
              <a:t>individuare i processi di lavoro</a:t>
            </a:r>
          </a:p>
          <a:p>
            <a:pPr marL="541338" indent="-541338">
              <a:buBlip>
                <a:blip r:embed="rId6"/>
              </a:buBlip>
            </a:pPr>
            <a:r>
              <a:rPr lang="it-IT" sz="2400" dirty="0"/>
              <a:t>dettagliare gli obiettivi di apprendimento</a:t>
            </a:r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801814" y="4175033"/>
            <a:ext cx="7298723" cy="82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1854A2"/>
                </a:solidFill>
                <a:latin typeface="+mn-lt"/>
                <a:ea typeface="+mn-ea"/>
                <a:cs typeface="+mn-cs"/>
              </a:rPr>
              <a:t>STESURA DEL PIANO FORMATIVO INDIVIDUALE </a:t>
            </a:r>
          </a:p>
        </p:txBody>
      </p:sp>
    </p:spTree>
    <p:extLst>
      <p:ext uri="{BB962C8B-B14F-4D97-AF65-F5344CB8AC3E}">
        <p14:creationId xmlns:p14="http://schemas.microsoft.com/office/powerpoint/2010/main" val="3548793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571499" y="1757241"/>
            <a:ext cx="74803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3600" b="1" dirty="0">
                <a:solidFill>
                  <a:srgbClr val="1854A2"/>
                </a:solidFill>
              </a:rPr>
              <a:t>FORMAZIONE DEI TUTOR AZIENDALI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1499" y="3070550"/>
            <a:ext cx="76390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 smtClean="0">
                <a:latin typeface="+mj-lt"/>
              </a:rPr>
              <a:t>Il </a:t>
            </a:r>
            <a:r>
              <a:rPr lang="it-IT" sz="2400" b="1" dirty="0">
                <a:latin typeface="+mj-lt"/>
              </a:rPr>
              <a:t>nuovo ruolo del tutor aziendale del sistema duale</a:t>
            </a:r>
          </a:p>
          <a:p>
            <a:pPr algn="just"/>
            <a:endParaRPr lang="it-IT" sz="2400" b="1" dirty="0">
              <a:latin typeface="+mj-lt"/>
            </a:endParaRPr>
          </a:p>
          <a:p>
            <a:pPr algn="just"/>
            <a:r>
              <a:rPr lang="it-IT" sz="2400" b="1" dirty="0">
                <a:latin typeface="+mj-lt"/>
              </a:rPr>
              <a:t>Facilitare l’apprendimento dei giovani in azienda</a:t>
            </a:r>
          </a:p>
          <a:p>
            <a:pPr marL="992188" lvl="1" indent="-612775" algn="just">
              <a:buBlip>
                <a:blip r:embed="rId4"/>
              </a:buBlip>
            </a:pPr>
            <a:r>
              <a:rPr lang="it-IT" sz="2400" b="1" dirty="0" smtClean="0">
                <a:solidFill>
                  <a:srgbClr val="1654B1"/>
                </a:solidFill>
                <a:latin typeface="+mj-lt"/>
              </a:rPr>
              <a:t>Come </a:t>
            </a:r>
            <a:r>
              <a:rPr lang="it-IT" sz="2400" b="1" dirty="0">
                <a:solidFill>
                  <a:srgbClr val="1654B1"/>
                </a:solidFill>
                <a:latin typeface="+mj-lt"/>
              </a:rPr>
              <a:t>interagire e motivarli</a:t>
            </a:r>
          </a:p>
          <a:p>
            <a:pPr marL="992188" lvl="1" indent="-612775" algn="just">
              <a:buBlip>
                <a:blip r:embed="rId4"/>
              </a:buBlip>
            </a:pPr>
            <a:r>
              <a:rPr lang="it-IT" sz="2400" b="1" dirty="0" smtClean="0">
                <a:solidFill>
                  <a:srgbClr val="1654B1"/>
                </a:solidFill>
                <a:latin typeface="+mj-lt"/>
              </a:rPr>
              <a:t>Pianificare </a:t>
            </a:r>
            <a:r>
              <a:rPr lang="it-IT" sz="2400" b="1" dirty="0">
                <a:solidFill>
                  <a:srgbClr val="1654B1"/>
                </a:solidFill>
                <a:latin typeface="+mj-lt"/>
              </a:rPr>
              <a:t>gli obiettivi</a:t>
            </a:r>
          </a:p>
          <a:p>
            <a:pPr marL="992188" lvl="1" indent="-612775" algn="just">
              <a:buBlip>
                <a:blip r:embed="rId4"/>
              </a:buBlip>
            </a:pPr>
            <a:r>
              <a:rPr lang="it-IT" sz="2400" b="1" dirty="0" smtClean="0">
                <a:solidFill>
                  <a:srgbClr val="1654B1"/>
                </a:solidFill>
                <a:latin typeface="+mj-lt"/>
              </a:rPr>
              <a:t>Modalità </a:t>
            </a:r>
            <a:r>
              <a:rPr lang="it-IT" sz="2400" b="1" dirty="0">
                <a:solidFill>
                  <a:srgbClr val="1654B1"/>
                </a:solidFill>
                <a:latin typeface="+mj-lt"/>
              </a:rPr>
              <a:t>e metodologie da utilizzare</a:t>
            </a:r>
          </a:p>
          <a:p>
            <a:pPr marL="992188" lvl="1" indent="-612775" algn="just">
              <a:buBlip>
                <a:blip r:embed="rId4"/>
              </a:buBlip>
            </a:pPr>
            <a:r>
              <a:rPr lang="it-IT" sz="2400" b="1" dirty="0" smtClean="0">
                <a:solidFill>
                  <a:srgbClr val="1654B1"/>
                </a:solidFill>
                <a:latin typeface="+mj-lt"/>
              </a:rPr>
              <a:t>Strumenti </a:t>
            </a:r>
            <a:r>
              <a:rPr lang="it-IT" sz="2400" b="1" dirty="0">
                <a:solidFill>
                  <a:srgbClr val="1654B1"/>
                </a:solidFill>
                <a:latin typeface="+mj-lt"/>
              </a:rPr>
              <a:t>a disposizione</a:t>
            </a:r>
          </a:p>
          <a:p>
            <a:pPr marL="992188" lvl="1" indent="-612775" algn="just">
              <a:buBlip>
                <a:blip r:embed="rId4"/>
              </a:buBlip>
            </a:pPr>
            <a:r>
              <a:rPr lang="it-IT" sz="2400" b="1" dirty="0" smtClean="0">
                <a:solidFill>
                  <a:srgbClr val="1654B1"/>
                </a:solidFill>
                <a:latin typeface="+mj-lt"/>
              </a:rPr>
              <a:t>Feedback </a:t>
            </a:r>
            <a:r>
              <a:rPr lang="it-IT" sz="2400" b="1" dirty="0">
                <a:solidFill>
                  <a:srgbClr val="1654B1"/>
                </a:solidFill>
                <a:latin typeface="+mj-lt"/>
              </a:rPr>
              <a:t>e valutazione</a:t>
            </a:r>
            <a:endParaRPr lang="it-IT" b="1" dirty="0">
              <a:solidFill>
                <a:srgbClr val="1654B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698" y="61395"/>
            <a:ext cx="9569370" cy="1453168"/>
          </a:xfrm>
          <a:prstGeom prst="rect">
            <a:avLst/>
          </a:prstGeom>
        </p:spPr>
      </p:pic>
      <p:pic>
        <p:nvPicPr>
          <p:cNvPr id="7" name="Immagine 6" descr="IMG_7235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7355" y="2711629"/>
            <a:ext cx="2819946" cy="2604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4089" y="4869903"/>
            <a:ext cx="1895421" cy="891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571500" y="2348172"/>
            <a:ext cx="7639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>
                <a:latin typeface="+mj-lt"/>
              </a:rPr>
              <a:t>Certificazione formatore aziendale in Germania </a:t>
            </a:r>
            <a:r>
              <a:rPr lang="it-IT" sz="1600" b="1" dirty="0">
                <a:latin typeface="+mj-lt"/>
              </a:rPr>
              <a:t>(corso da 120 ore) </a:t>
            </a:r>
          </a:p>
        </p:txBody>
      </p:sp>
    </p:spTree>
    <p:extLst>
      <p:ext uri="{BB962C8B-B14F-4D97-AF65-F5344CB8AC3E}">
        <p14:creationId xmlns:p14="http://schemas.microsoft.com/office/powerpoint/2010/main" val="1924082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76" y="114782"/>
            <a:ext cx="1746422" cy="112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 rot="16200000">
            <a:off x="-812169" y="3624058"/>
            <a:ext cx="4253414" cy="5698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Centri di Formazione</a:t>
            </a:r>
            <a:endParaRPr lang="it-IT" sz="3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698" y="329104"/>
            <a:ext cx="9569370" cy="1453168"/>
          </a:xfrm>
          <a:prstGeom prst="rect">
            <a:avLst/>
          </a:prstGeom>
        </p:spPr>
      </p:pic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19269403"/>
              </p:ext>
            </p:extLst>
          </p:nvPr>
        </p:nvGraphicFramePr>
        <p:xfrm>
          <a:off x="2067698" y="2192217"/>
          <a:ext cx="8937224" cy="327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2" name="Segnaposto contenuto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449" y="3292772"/>
            <a:ext cx="1459424" cy="336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79" y="2434915"/>
            <a:ext cx="1550744" cy="4201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49" y="3998065"/>
            <a:ext cx="1064624" cy="507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4849" y="4827505"/>
            <a:ext cx="1064624" cy="5077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Segnaposto contenuto 1"/>
          <p:cNvSpPr txBox="1">
            <a:spLocks/>
          </p:cNvSpPr>
          <p:nvPr/>
        </p:nvSpPr>
        <p:spPr>
          <a:xfrm>
            <a:off x="3618964" y="5787466"/>
            <a:ext cx="6156101" cy="5698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6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4° Anno Diploma Professionale</a:t>
            </a:r>
            <a:endParaRPr lang="it-IT" sz="3600" b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670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5560</TotalTime>
  <Words>524</Words>
  <Application>Microsoft Office PowerPoint</Application>
  <PresentationFormat>Personalizzato</PresentationFormat>
  <Paragraphs>105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FITT! Forma il tuo futuro Increasing the quality of apprenticeship for vocational qualifications in Italy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REDAZIONE  DEL PIANO FORMATIVO QUADRO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SFIDE  </vt:lpstr>
      <vt:lpstr>POTENZIALITA’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 Bando a chi è il consorzio</dc:title>
  <dc:creator>Carlotta Rovesti</dc:creator>
  <cp:lastModifiedBy>Regione Veneto</cp:lastModifiedBy>
  <cp:revision>259</cp:revision>
  <cp:lastPrinted>2017-03-02T14:47:20Z</cp:lastPrinted>
  <dcterms:created xsi:type="dcterms:W3CDTF">2016-10-10T07:28:53Z</dcterms:created>
  <dcterms:modified xsi:type="dcterms:W3CDTF">2017-03-07T13:18:41Z</dcterms:modified>
</cp:coreProperties>
</file>